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3"/>
  </p:notesMasterIdLst>
  <p:sldIdLst>
    <p:sldId id="256" r:id="rId5"/>
    <p:sldId id="265" r:id="rId6"/>
    <p:sldId id="266" r:id="rId7"/>
    <p:sldId id="275" r:id="rId8"/>
    <p:sldId id="270" r:id="rId9"/>
    <p:sldId id="271" r:id="rId10"/>
    <p:sldId id="272" r:id="rId11"/>
    <p:sldId id="268" r:id="rId12"/>
    <p:sldId id="274" r:id="rId13"/>
    <p:sldId id="267" r:id="rId14"/>
    <p:sldId id="264" r:id="rId15"/>
    <p:sldId id="257" r:id="rId16"/>
    <p:sldId id="258" r:id="rId17"/>
    <p:sldId id="259" r:id="rId18"/>
    <p:sldId id="260" r:id="rId19"/>
    <p:sldId id="261" r:id="rId20"/>
    <p:sldId id="262" r:id="rId21"/>
    <p:sldId id="26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A70E"/>
    <a:srgbClr val="771B61"/>
    <a:srgbClr val="666D70"/>
    <a:srgbClr val="00EB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BEA6D1-C2D0-4A8D-A72B-4C83C8E83084}" v="4" dt="2024-03-26T15:47:41.3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94"/>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6A377D-2AA4-4004-881E-7AE8F59C63BD}"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F656C121-A2C0-462C-84BF-EE07C7651DCE}">
      <dgm:prSet/>
      <dgm:spPr/>
      <dgm:t>
        <a:bodyPr/>
        <a:lstStyle/>
        <a:p>
          <a:r>
            <a:rPr lang="en-US"/>
            <a:t>Very rapid speech,  You absolutely are not able to interrupt:  Pressured speech</a:t>
          </a:r>
        </a:p>
      </dgm:t>
    </dgm:pt>
    <dgm:pt modelId="{D03112CC-E3E2-494A-8D42-8C8B37A2DF57}" type="parTrans" cxnId="{DE52C5D9-1AAB-430D-8439-BE3E36DFD936}">
      <dgm:prSet/>
      <dgm:spPr/>
      <dgm:t>
        <a:bodyPr/>
        <a:lstStyle/>
        <a:p>
          <a:endParaRPr lang="en-US"/>
        </a:p>
      </dgm:t>
    </dgm:pt>
    <dgm:pt modelId="{DE80D30B-C442-472D-94F5-B14C2FB593F0}" type="sibTrans" cxnId="{DE52C5D9-1AAB-430D-8439-BE3E36DFD936}">
      <dgm:prSet/>
      <dgm:spPr/>
      <dgm:t>
        <a:bodyPr/>
        <a:lstStyle/>
        <a:p>
          <a:endParaRPr lang="en-US"/>
        </a:p>
      </dgm:t>
    </dgm:pt>
    <dgm:pt modelId="{246C381A-2F2D-4309-BEC3-F8C789D966F5}">
      <dgm:prSet/>
      <dgm:spPr/>
      <dgm:t>
        <a:bodyPr/>
        <a:lstStyle/>
        <a:p>
          <a:r>
            <a:rPr lang="en-US"/>
            <a:t>Very rapid movement, purposeless, pacing: Psychomotor agitation</a:t>
          </a:r>
        </a:p>
      </dgm:t>
    </dgm:pt>
    <dgm:pt modelId="{C5C600AF-A3E2-4D26-BE41-2F87F7E9DD27}" type="parTrans" cxnId="{9BE61D5A-30F1-4C6C-A25C-28399164C256}">
      <dgm:prSet/>
      <dgm:spPr/>
      <dgm:t>
        <a:bodyPr/>
        <a:lstStyle/>
        <a:p>
          <a:endParaRPr lang="en-US"/>
        </a:p>
      </dgm:t>
    </dgm:pt>
    <dgm:pt modelId="{DCB8EF4B-0BB3-4B00-A7C3-CB20D239EF24}" type="sibTrans" cxnId="{9BE61D5A-30F1-4C6C-A25C-28399164C256}">
      <dgm:prSet/>
      <dgm:spPr/>
      <dgm:t>
        <a:bodyPr/>
        <a:lstStyle/>
        <a:p>
          <a:endParaRPr lang="en-US"/>
        </a:p>
      </dgm:t>
    </dgm:pt>
    <dgm:pt modelId="{77CAA57E-054C-4210-B6C5-A5BEDC4A10B1}">
      <dgm:prSet/>
      <dgm:spPr/>
      <dgm:t>
        <a:bodyPr/>
        <a:lstStyle/>
        <a:p>
          <a:r>
            <a:rPr lang="en-US"/>
            <a:t>Thoughts go from one to another to another to another: Flight of ideas ( sounds like a rapper doing a great rap song on high speed)</a:t>
          </a:r>
        </a:p>
      </dgm:t>
    </dgm:pt>
    <dgm:pt modelId="{8FE7EFB7-5E5D-444F-ABC8-08DD568D558B}" type="parTrans" cxnId="{3216F355-A9E3-4D13-BFBA-A09F39B21EBE}">
      <dgm:prSet/>
      <dgm:spPr/>
      <dgm:t>
        <a:bodyPr/>
        <a:lstStyle/>
        <a:p>
          <a:endParaRPr lang="en-US"/>
        </a:p>
      </dgm:t>
    </dgm:pt>
    <dgm:pt modelId="{BC39066E-DAC3-44BD-B690-5FC911072B10}" type="sibTrans" cxnId="{3216F355-A9E3-4D13-BFBA-A09F39B21EBE}">
      <dgm:prSet/>
      <dgm:spPr/>
      <dgm:t>
        <a:bodyPr/>
        <a:lstStyle/>
        <a:p>
          <a:endParaRPr lang="en-US"/>
        </a:p>
      </dgm:t>
    </dgm:pt>
    <dgm:pt modelId="{C1B3D901-782A-4639-BD4F-0D3825875DE4}">
      <dgm:prSet/>
      <dgm:spPr/>
      <dgm:t>
        <a:bodyPr/>
        <a:lstStyle/>
        <a:p>
          <a:r>
            <a:rPr lang="en-US"/>
            <a:t>May believe that they are Jesus Christ, Queen of Persia or other special person : Grandiosity</a:t>
          </a:r>
        </a:p>
      </dgm:t>
    </dgm:pt>
    <dgm:pt modelId="{F0963E26-7FA1-49BB-9067-D730995F8825}" type="parTrans" cxnId="{459E819B-CAC9-43D9-97F7-1A99FBA5F8E3}">
      <dgm:prSet/>
      <dgm:spPr/>
      <dgm:t>
        <a:bodyPr/>
        <a:lstStyle/>
        <a:p>
          <a:endParaRPr lang="en-US"/>
        </a:p>
      </dgm:t>
    </dgm:pt>
    <dgm:pt modelId="{D867E884-B875-4BE7-9DE5-779CDA0B38C0}" type="sibTrans" cxnId="{459E819B-CAC9-43D9-97F7-1A99FBA5F8E3}">
      <dgm:prSet/>
      <dgm:spPr/>
      <dgm:t>
        <a:bodyPr/>
        <a:lstStyle/>
        <a:p>
          <a:endParaRPr lang="en-US"/>
        </a:p>
      </dgm:t>
    </dgm:pt>
    <dgm:pt modelId="{CC718D3E-1D4F-4131-B128-075A3E6C8E27}">
      <dgm:prSet/>
      <dgm:spPr/>
      <dgm:t>
        <a:bodyPr/>
        <a:lstStyle/>
        <a:p>
          <a:r>
            <a:rPr lang="en-US"/>
            <a:t>May believe they are on a special quest or voyage and have not slept for days: Impulsivity and decreased judgement, making high risk decisions.</a:t>
          </a:r>
        </a:p>
      </dgm:t>
    </dgm:pt>
    <dgm:pt modelId="{21C82B8E-9A71-4417-BFA2-6B38D3C6D3EC}" type="parTrans" cxnId="{3AFF8680-6AE5-449C-9651-DB6AC3094C2C}">
      <dgm:prSet/>
      <dgm:spPr/>
      <dgm:t>
        <a:bodyPr/>
        <a:lstStyle/>
        <a:p>
          <a:endParaRPr lang="en-US"/>
        </a:p>
      </dgm:t>
    </dgm:pt>
    <dgm:pt modelId="{33EB405C-2A7E-4391-9261-421ABEEF9860}" type="sibTrans" cxnId="{3AFF8680-6AE5-449C-9651-DB6AC3094C2C}">
      <dgm:prSet/>
      <dgm:spPr/>
      <dgm:t>
        <a:bodyPr/>
        <a:lstStyle/>
        <a:p>
          <a:endParaRPr lang="en-US"/>
        </a:p>
      </dgm:t>
    </dgm:pt>
    <dgm:pt modelId="{5BB1467E-EB13-4715-AC9F-A3CC7AAAA341}" type="pres">
      <dgm:prSet presAssocID="{0F6A377D-2AA4-4004-881E-7AE8F59C63BD}" presName="diagram" presStyleCnt="0">
        <dgm:presLayoutVars>
          <dgm:dir/>
          <dgm:resizeHandles val="exact"/>
        </dgm:presLayoutVars>
      </dgm:prSet>
      <dgm:spPr/>
    </dgm:pt>
    <dgm:pt modelId="{6886804E-AB03-430C-B8EE-A248DF6FF00F}" type="pres">
      <dgm:prSet presAssocID="{F656C121-A2C0-462C-84BF-EE07C7651DCE}" presName="node" presStyleLbl="node1" presStyleIdx="0" presStyleCnt="5">
        <dgm:presLayoutVars>
          <dgm:bulletEnabled val="1"/>
        </dgm:presLayoutVars>
      </dgm:prSet>
      <dgm:spPr/>
    </dgm:pt>
    <dgm:pt modelId="{9B8F9DFD-8153-4AEE-837C-D53EE4ECAF68}" type="pres">
      <dgm:prSet presAssocID="{DE80D30B-C442-472D-94F5-B14C2FB593F0}" presName="sibTrans" presStyleCnt="0"/>
      <dgm:spPr/>
    </dgm:pt>
    <dgm:pt modelId="{7F9BFDF9-AD46-4053-B34B-328133512BEB}" type="pres">
      <dgm:prSet presAssocID="{246C381A-2F2D-4309-BEC3-F8C789D966F5}" presName="node" presStyleLbl="node1" presStyleIdx="1" presStyleCnt="5">
        <dgm:presLayoutVars>
          <dgm:bulletEnabled val="1"/>
        </dgm:presLayoutVars>
      </dgm:prSet>
      <dgm:spPr/>
    </dgm:pt>
    <dgm:pt modelId="{18699C0F-B8A5-4A9E-8339-1BE1C1E2E79D}" type="pres">
      <dgm:prSet presAssocID="{DCB8EF4B-0BB3-4B00-A7C3-CB20D239EF24}" presName="sibTrans" presStyleCnt="0"/>
      <dgm:spPr/>
    </dgm:pt>
    <dgm:pt modelId="{CE4EDAAC-5EC4-4D34-9698-A81AEEDAADE6}" type="pres">
      <dgm:prSet presAssocID="{77CAA57E-054C-4210-B6C5-A5BEDC4A10B1}" presName="node" presStyleLbl="node1" presStyleIdx="2" presStyleCnt="5">
        <dgm:presLayoutVars>
          <dgm:bulletEnabled val="1"/>
        </dgm:presLayoutVars>
      </dgm:prSet>
      <dgm:spPr/>
    </dgm:pt>
    <dgm:pt modelId="{D8A28397-B012-4E09-BB70-BB7B901C8541}" type="pres">
      <dgm:prSet presAssocID="{BC39066E-DAC3-44BD-B690-5FC911072B10}" presName="sibTrans" presStyleCnt="0"/>
      <dgm:spPr/>
    </dgm:pt>
    <dgm:pt modelId="{41EBB51B-04FD-46A3-B252-594088133BEF}" type="pres">
      <dgm:prSet presAssocID="{C1B3D901-782A-4639-BD4F-0D3825875DE4}" presName="node" presStyleLbl="node1" presStyleIdx="3" presStyleCnt="5">
        <dgm:presLayoutVars>
          <dgm:bulletEnabled val="1"/>
        </dgm:presLayoutVars>
      </dgm:prSet>
      <dgm:spPr/>
    </dgm:pt>
    <dgm:pt modelId="{68F386CE-1543-427F-82EA-1F447A5F717D}" type="pres">
      <dgm:prSet presAssocID="{D867E884-B875-4BE7-9DE5-779CDA0B38C0}" presName="sibTrans" presStyleCnt="0"/>
      <dgm:spPr/>
    </dgm:pt>
    <dgm:pt modelId="{777D10FB-4429-4BEB-8FAF-885CAEEC59CA}" type="pres">
      <dgm:prSet presAssocID="{CC718D3E-1D4F-4131-B128-075A3E6C8E27}" presName="node" presStyleLbl="node1" presStyleIdx="4" presStyleCnt="5">
        <dgm:presLayoutVars>
          <dgm:bulletEnabled val="1"/>
        </dgm:presLayoutVars>
      </dgm:prSet>
      <dgm:spPr/>
    </dgm:pt>
  </dgm:ptLst>
  <dgm:cxnLst>
    <dgm:cxn modelId="{49D88807-0110-4CD9-B1E5-4518886C3FA1}" type="presOf" srcId="{F656C121-A2C0-462C-84BF-EE07C7651DCE}" destId="{6886804E-AB03-430C-B8EE-A248DF6FF00F}" srcOrd="0" destOrd="0" presId="urn:microsoft.com/office/officeart/2005/8/layout/default"/>
    <dgm:cxn modelId="{D39CB616-A6DF-470B-A7BD-4ED51A8AE4DD}" type="presOf" srcId="{C1B3D901-782A-4639-BD4F-0D3825875DE4}" destId="{41EBB51B-04FD-46A3-B252-594088133BEF}" srcOrd="0" destOrd="0" presId="urn:microsoft.com/office/officeart/2005/8/layout/default"/>
    <dgm:cxn modelId="{3216F355-A9E3-4D13-BFBA-A09F39B21EBE}" srcId="{0F6A377D-2AA4-4004-881E-7AE8F59C63BD}" destId="{77CAA57E-054C-4210-B6C5-A5BEDC4A10B1}" srcOrd="2" destOrd="0" parTransId="{8FE7EFB7-5E5D-444F-ABC8-08DD568D558B}" sibTransId="{BC39066E-DAC3-44BD-B690-5FC911072B10}"/>
    <dgm:cxn modelId="{AA0EB856-9380-43F7-ACAF-6672A0ECCE91}" type="presOf" srcId="{0F6A377D-2AA4-4004-881E-7AE8F59C63BD}" destId="{5BB1467E-EB13-4715-AC9F-A3CC7AAAA341}" srcOrd="0" destOrd="0" presId="urn:microsoft.com/office/officeart/2005/8/layout/default"/>
    <dgm:cxn modelId="{9BE61D5A-30F1-4C6C-A25C-28399164C256}" srcId="{0F6A377D-2AA4-4004-881E-7AE8F59C63BD}" destId="{246C381A-2F2D-4309-BEC3-F8C789D966F5}" srcOrd="1" destOrd="0" parTransId="{C5C600AF-A3E2-4D26-BE41-2F87F7E9DD27}" sibTransId="{DCB8EF4B-0BB3-4B00-A7C3-CB20D239EF24}"/>
    <dgm:cxn modelId="{3AFF8680-6AE5-449C-9651-DB6AC3094C2C}" srcId="{0F6A377D-2AA4-4004-881E-7AE8F59C63BD}" destId="{CC718D3E-1D4F-4131-B128-075A3E6C8E27}" srcOrd="4" destOrd="0" parTransId="{21C82B8E-9A71-4417-BFA2-6B38D3C6D3EC}" sibTransId="{33EB405C-2A7E-4391-9261-421ABEEF9860}"/>
    <dgm:cxn modelId="{40E4B895-7EE9-4837-9815-AEED0F4DDF44}" type="presOf" srcId="{CC718D3E-1D4F-4131-B128-075A3E6C8E27}" destId="{777D10FB-4429-4BEB-8FAF-885CAEEC59CA}" srcOrd="0" destOrd="0" presId="urn:microsoft.com/office/officeart/2005/8/layout/default"/>
    <dgm:cxn modelId="{AF27509B-E028-4A87-81BA-11CC7EC34BF6}" type="presOf" srcId="{77CAA57E-054C-4210-B6C5-A5BEDC4A10B1}" destId="{CE4EDAAC-5EC4-4D34-9698-A81AEEDAADE6}" srcOrd="0" destOrd="0" presId="urn:microsoft.com/office/officeart/2005/8/layout/default"/>
    <dgm:cxn modelId="{459E819B-CAC9-43D9-97F7-1A99FBA5F8E3}" srcId="{0F6A377D-2AA4-4004-881E-7AE8F59C63BD}" destId="{C1B3D901-782A-4639-BD4F-0D3825875DE4}" srcOrd="3" destOrd="0" parTransId="{F0963E26-7FA1-49BB-9067-D730995F8825}" sibTransId="{D867E884-B875-4BE7-9DE5-779CDA0B38C0}"/>
    <dgm:cxn modelId="{E1731CD1-8CE5-414B-A710-90A887E07F31}" type="presOf" srcId="{246C381A-2F2D-4309-BEC3-F8C789D966F5}" destId="{7F9BFDF9-AD46-4053-B34B-328133512BEB}" srcOrd="0" destOrd="0" presId="urn:microsoft.com/office/officeart/2005/8/layout/default"/>
    <dgm:cxn modelId="{DE52C5D9-1AAB-430D-8439-BE3E36DFD936}" srcId="{0F6A377D-2AA4-4004-881E-7AE8F59C63BD}" destId="{F656C121-A2C0-462C-84BF-EE07C7651DCE}" srcOrd="0" destOrd="0" parTransId="{D03112CC-E3E2-494A-8D42-8C8B37A2DF57}" sibTransId="{DE80D30B-C442-472D-94F5-B14C2FB593F0}"/>
    <dgm:cxn modelId="{583ED933-FA7C-41A8-B413-8E4DEA594EA9}" type="presParOf" srcId="{5BB1467E-EB13-4715-AC9F-A3CC7AAAA341}" destId="{6886804E-AB03-430C-B8EE-A248DF6FF00F}" srcOrd="0" destOrd="0" presId="urn:microsoft.com/office/officeart/2005/8/layout/default"/>
    <dgm:cxn modelId="{9216134E-B964-4A92-A4C4-EEA5740BD9C7}" type="presParOf" srcId="{5BB1467E-EB13-4715-AC9F-A3CC7AAAA341}" destId="{9B8F9DFD-8153-4AEE-837C-D53EE4ECAF68}" srcOrd="1" destOrd="0" presId="urn:microsoft.com/office/officeart/2005/8/layout/default"/>
    <dgm:cxn modelId="{AC38349C-0698-44BE-A109-E8055EB2B4E1}" type="presParOf" srcId="{5BB1467E-EB13-4715-AC9F-A3CC7AAAA341}" destId="{7F9BFDF9-AD46-4053-B34B-328133512BEB}" srcOrd="2" destOrd="0" presId="urn:microsoft.com/office/officeart/2005/8/layout/default"/>
    <dgm:cxn modelId="{97EF0CD9-05AE-48D8-820C-A02F6F202B9C}" type="presParOf" srcId="{5BB1467E-EB13-4715-AC9F-A3CC7AAAA341}" destId="{18699C0F-B8A5-4A9E-8339-1BE1C1E2E79D}" srcOrd="3" destOrd="0" presId="urn:microsoft.com/office/officeart/2005/8/layout/default"/>
    <dgm:cxn modelId="{F6116A56-0FAB-4628-B4A0-DCDA13C37B99}" type="presParOf" srcId="{5BB1467E-EB13-4715-AC9F-A3CC7AAAA341}" destId="{CE4EDAAC-5EC4-4D34-9698-A81AEEDAADE6}" srcOrd="4" destOrd="0" presId="urn:microsoft.com/office/officeart/2005/8/layout/default"/>
    <dgm:cxn modelId="{9C8BA510-3E6E-40DD-8262-C11EAFA3B76D}" type="presParOf" srcId="{5BB1467E-EB13-4715-AC9F-A3CC7AAAA341}" destId="{D8A28397-B012-4E09-BB70-BB7B901C8541}" srcOrd="5" destOrd="0" presId="urn:microsoft.com/office/officeart/2005/8/layout/default"/>
    <dgm:cxn modelId="{DCAC6679-4E9F-406F-B242-905FEFF49C68}" type="presParOf" srcId="{5BB1467E-EB13-4715-AC9F-A3CC7AAAA341}" destId="{41EBB51B-04FD-46A3-B252-594088133BEF}" srcOrd="6" destOrd="0" presId="urn:microsoft.com/office/officeart/2005/8/layout/default"/>
    <dgm:cxn modelId="{7A3C8440-2361-4FE7-B9BD-59F4D5761F15}" type="presParOf" srcId="{5BB1467E-EB13-4715-AC9F-A3CC7AAAA341}" destId="{68F386CE-1543-427F-82EA-1F447A5F717D}" srcOrd="7" destOrd="0" presId="urn:microsoft.com/office/officeart/2005/8/layout/default"/>
    <dgm:cxn modelId="{5FD9B470-8309-49A9-B0E8-7A423EF77F06}" type="presParOf" srcId="{5BB1467E-EB13-4715-AC9F-A3CC7AAAA341}" destId="{777D10FB-4429-4BEB-8FAF-885CAEEC59CA}"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8810816-C3BB-4D3F-A3F0-7A4F757177C7}"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A89596ED-4D56-4FFA-B036-45D858759B52}">
      <dgm:prSet/>
      <dgm:spPr/>
      <dgm:t>
        <a:bodyPr/>
        <a:lstStyle/>
        <a:p>
          <a:r>
            <a:rPr lang="en-US"/>
            <a:t>Have had at least 1 manic episode in their lifetime</a:t>
          </a:r>
        </a:p>
      </dgm:t>
    </dgm:pt>
    <dgm:pt modelId="{83EFFF94-5717-413E-8C4D-5AF7217DA097}" type="parTrans" cxnId="{6194FB25-95C4-4023-AEAA-EC57468D8D4B}">
      <dgm:prSet/>
      <dgm:spPr/>
      <dgm:t>
        <a:bodyPr/>
        <a:lstStyle/>
        <a:p>
          <a:endParaRPr lang="en-US"/>
        </a:p>
      </dgm:t>
    </dgm:pt>
    <dgm:pt modelId="{D2113192-6C2C-44EB-9195-E800E0CE2EF4}" type="sibTrans" cxnId="{6194FB25-95C4-4023-AEAA-EC57468D8D4B}">
      <dgm:prSet/>
      <dgm:spPr/>
      <dgm:t>
        <a:bodyPr/>
        <a:lstStyle/>
        <a:p>
          <a:endParaRPr lang="en-US"/>
        </a:p>
      </dgm:t>
    </dgm:pt>
    <dgm:pt modelId="{5201B168-5A91-41B7-893F-3A4F374FF491}">
      <dgm:prSet/>
      <dgm:spPr/>
      <dgm:t>
        <a:bodyPr/>
        <a:lstStyle/>
        <a:p>
          <a:r>
            <a:rPr lang="en-US"/>
            <a:t>Have a positive family history. This is a genetic illness. Presents usually in early 20’s . Very rare after age 40 for first episode. </a:t>
          </a:r>
        </a:p>
      </dgm:t>
    </dgm:pt>
    <dgm:pt modelId="{8EC2CDC0-AAD9-452A-97D6-1F5B9D96265B}" type="parTrans" cxnId="{BAC93080-E3A5-45E8-8F19-455A85C34E74}">
      <dgm:prSet/>
      <dgm:spPr/>
      <dgm:t>
        <a:bodyPr/>
        <a:lstStyle/>
        <a:p>
          <a:endParaRPr lang="en-US"/>
        </a:p>
      </dgm:t>
    </dgm:pt>
    <dgm:pt modelId="{0A801F47-9EA8-44B8-941C-167E6CD38552}" type="sibTrans" cxnId="{BAC93080-E3A5-45E8-8F19-455A85C34E74}">
      <dgm:prSet/>
      <dgm:spPr/>
      <dgm:t>
        <a:bodyPr/>
        <a:lstStyle/>
        <a:p>
          <a:endParaRPr lang="en-US"/>
        </a:p>
      </dgm:t>
    </dgm:pt>
    <dgm:pt modelId="{B71C6F2F-0EF0-4E7E-92D6-F4B2F348C7C7}">
      <dgm:prSet/>
      <dgm:spPr/>
      <dgm:t>
        <a:bodyPr/>
        <a:lstStyle/>
        <a:p>
          <a:r>
            <a:rPr lang="en-US"/>
            <a:t>Do not have moods that change “minute to minute” </a:t>
          </a:r>
        </a:p>
      </dgm:t>
    </dgm:pt>
    <dgm:pt modelId="{2B2E7D09-953F-47B5-A520-D507484E2006}" type="parTrans" cxnId="{5FD3FBAB-4D8C-49F0-BDB8-2BE969F5EC20}">
      <dgm:prSet/>
      <dgm:spPr/>
      <dgm:t>
        <a:bodyPr/>
        <a:lstStyle/>
        <a:p>
          <a:endParaRPr lang="en-US"/>
        </a:p>
      </dgm:t>
    </dgm:pt>
    <dgm:pt modelId="{F28673DF-1331-4B58-9D45-464966BCF181}" type="sibTrans" cxnId="{5FD3FBAB-4D8C-49F0-BDB8-2BE969F5EC20}">
      <dgm:prSet/>
      <dgm:spPr/>
      <dgm:t>
        <a:bodyPr/>
        <a:lstStyle/>
        <a:p>
          <a:endParaRPr lang="en-US"/>
        </a:p>
      </dgm:t>
    </dgm:pt>
    <dgm:pt modelId="{6C11493B-7580-4661-A180-36226B92B699}">
      <dgm:prSet/>
      <dgm:spPr/>
      <dgm:t>
        <a:bodyPr/>
        <a:lstStyle/>
        <a:p>
          <a:r>
            <a:rPr lang="en-US"/>
            <a:t>Spend most of their episodes in Depression</a:t>
          </a:r>
        </a:p>
      </dgm:t>
    </dgm:pt>
    <dgm:pt modelId="{43C15E16-D25F-4638-A8CF-E1A39B203466}" type="parTrans" cxnId="{706D5D5D-45AB-4134-B123-F42CAA5CBF9C}">
      <dgm:prSet/>
      <dgm:spPr/>
      <dgm:t>
        <a:bodyPr/>
        <a:lstStyle/>
        <a:p>
          <a:endParaRPr lang="en-US"/>
        </a:p>
      </dgm:t>
    </dgm:pt>
    <dgm:pt modelId="{AFEA2B9E-08DC-47AF-B98A-3F5482E532CD}" type="sibTrans" cxnId="{706D5D5D-45AB-4134-B123-F42CAA5CBF9C}">
      <dgm:prSet/>
      <dgm:spPr/>
      <dgm:t>
        <a:bodyPr/>
        <a:lstStyle/>
        <a:p>
          <a:endParaRPr lang="en-US"/>
        </a:p>
      </dgm:t>
    </dgm:pt>
    <dgm:pt modelId="{4809A49F-96CB-4352-AD6A-340FB027A8CF}">
      <dgm:prSet/>
      <dgm:spPr/>
      <dgm:t>
        <a:bodyPr/>
        <a:lstStyle/>
        <a:p>
          <a:r>
            <a:rPr lang="en-US"/>
            <a:t>Require a “mood stabilizer” as cornerstones of treatment</a:t>
          </a:r>
        </a:p>
      </dgm:t>
    </dgm:pt>
    <dgm:pt modelId="{0703BED9-15C3-4851-B9AA-26EADE772045}" type="parTrans" cxnId="{9289DBAD-B6FD-4947-8792-3A1C51480CE3}">
      <dgm:prSet/>
      <dgm:spPr/>
      <dgm:t>
        <a:bodyPr/>
        <a:lstStyle/>
        <a:p>
          <a:endParaRPr lang="en-US"/>
        </a:p>
      </dgm:t>
    </dgm:pt>
    <dgm:pt modelId="{58624B61-8707-4AE6-ABE8-0D6778B97174}" type="sibTrans" cxnId="{9289DBAD-B6FD-4947-8792-3A1C51480CE3}">
      <dgm:prSet/>
      <dgm:spPr/>
      <dgm:t>
        <a:bodyPr/>
        <a:lstStyle/>
        <a:p>
          <a:endParaRPr lang="en-US"/>
        </a:p>
      </dgm:t>
    </dgm:pt>
    <dgm:pt modelId="{7D9F1E3C-54DB-4A97-9A40-7E84E98BAA52}">
      <dgm:prSet/>
      <dgm:spPr/>
      <dgm:t>
        <a:bodyPr/>
        <a:lstStyle/>
        <a:p>
          <a:r>
            <a:rPr lang="en-US"/>
            <a:t>Very often go off of medication once they are feeling ok</a:t>
          </a:r>
        </a:p>
      </dgm:t>
    </dgm:pt>
    <dgm:pt modelId="{B726C645-C5D5-41DE-94CF-652D9EA2C874}" type="parTrans" cxnId="{B110312E-B7B5-45F2-A240-41357B569760}">
      <dgm:prSet/>
      <dgm:spPr/>
      <dgm:t>
        <a:bodyPr/>
        <a:lstStyle/>
        <a:p>
          <a:endParaRPr lang="en-US"/>
        </a:p>
      </dgm:t>
    </dgm:pt>
    <dgm:pt modelId="{F4A0512B-2E3D-460A-87E3-6149BDE2461A}" type="sibTrans" cxnId="{B110312E-B7B5-45F2-A240-41357B569760}">
      <dgm:prSet/>
      <dgm:spPr/>
      <dgm:t>
        <a:bodyPr/>
        <a:lstStyle/>
        <a:p>
          <a:endParaRPr lang="en-US"/>
        </a:p>
      </dgm:t>
    </dgm:pt>
    <dgm:pt modelId="{919AB8D8-22BE-4AC2-AAE9-7ECFD44F3A65}">
      <dgm:prSet/>
      <dgm:spPr/>
      <dgm:t>
        <a:bodyPr/>
        <a:lstStyle/>
        <a:p>
          <a:r>
            <a:rPr lang="en-US"/>
            <a:t>Regular sleep/wake cycle extremely important</a:t>
          </a:r>
        </a:p>
      </dgm:t>
    </dgm:pt>
    <dgm:pt modelId="{6644B0B2-DAB2-4942-AFBA-8B5EA83AD1B7}" type="parTrans" cxnId="{C292C7AF-099E-4554-9979-F082523D4FF2}">
      <dgm:prSet/>
      <dgm:spPr/>
      <dgm:t>
        <a:bodyPr/>
        <a:lstStyle/>
        <a:p>
          <a:endParaRPr lang="en-US"/>
        </a:p>
      </dgm:t>
    </dgm:pt>
    <dgm:pt modelId="{A0F89A9D-E26A-4622-8D39-6AB3392CC71C}" type="sibTrans" cxnId="{C292C7AF-099E-4554-9979-F082523D4FF2}">
      <dgm:prSet/>
      <dgm:spPr/>
      <dgm:t>
        <a:bodyPr/>
        <a:lstStyle/>
        <a:p>
          <a:endParaRPr lang="en-US"/>
        </a:p>
      </dgm:t>
    </dgm:pt>
    <dgm:pt modelId="{DB6133C4-3F22-4097-956E-7855CB312961}">
      <dgm:prSet/>
      <dgm:spPr/>
      <dgm:t>
        <a:bodyPr/>
        <a:lstStyle/>
        <a:p>
          <a:r>
            <a:rPr lang="en-US"/>
            <a:t>Seasonal component “ Circadian Rhythm Disorder”</a:t>
          </a:r>
        </a:p>
      </dgm:t>
    </dgm:pt>
    <dgm:pt modelId="{B8075854-AB96-4611-AD94-0E72FA03B028}" type="parTrans" cxnId="{00481752-B1F7-467A-99B9-BCAB484C5C31}">
      <dgm:prSet/>
      <dgm:spPr/>
      <dgm:t>
        <a:bodyPr/>
        <a:lstStyle/>
        <a:p>
          <a:endParaRPr lang="en-US"/>
        </a:p>
      </dgm:t>
    </dgm:pt>
    <dgm:pt modelId="{6A4DFDB1-AB7B-4277-8C1A-EDF6C66CC120}" type="sibTrans" cxnId="{00481752-B1F7-467A-99B9-BCAB484C5C31}">
      <dgm:prSet/>
      <dgm:spPr/>
      <dgm:t>
        <a:bodyPr/>
        <a:lstStyle/>
        <a:p>
          <a:endParaRPr lang="en-US"/>
        </a:p>
      </dgm:t>
    </dgm:pt>
    <dgm:pt modelId="{5F34FC8F-21C3-4DFD-8E7A-3DBDAA1BA615}" type="pres">
      <dgm:prSet presAssocID="{28810816-C3BB-4D3F-A3F0-7A4F757177C7}" presName="diagram" presStyleCnt="0">
        <dgm:presLayoutVars>
          <dgm:dir/>
          <dgm:resizeHandles val="exact"/>
        </dgm:presLayoutVars>
      </dgm:prSet>
      <dgm:spPr/>
    </dgm:pt>
    <dgm:pt modelId="{5F503BA3-3A78-4CC2-8D28-411FBCFE4506}" type="pres">
      <dgm:prSet presAssocID="{A89596ED-4D56-4FFA-B036-45D858759B52}" presName="node" presStyleLbl="node1" presStyleIdx="0" presStyleCnt="8">
        <dgm:presLayoutVars>
          <dgm:bulletEnabled val="1"/>
        </dgm:presLayoutVars>
      </dgm:prSet>
      <dgm:spPr/>
    </dgm:pt>
    <dgm:pt modelId="{6232D470-27CC-48C0-924E-72A3D553B92B}" type="pres">
      <dgm:prSet presAssocID="{D2113192-6C2C-44EB-9195-E800E0CE2EF4}" presName="sibTrans" presStyleCnt="0"/>
      <dgm:spPr/>
    </dgm:pt>
    <dgm:pt modelId="{23DAC0C3-0999-4258-AE9A-7850734DA6D6}" type="pres">
      <dgm:prSet presAssocID="{5201B168-5A91-41B7-893F-3A4F374FF491}" presName="node" presStyleLbl="node1" presStyleIdx="1" presStyleCnt="8">
        <dgm:presLayoutVars>
          <dgm:bulletEnabled val="1"/>
        </dgm:presLayoutVars>
      </dgm:prSet>
      <dgm:spPr/>
    </dgm:pt>
    <dgm:pt modelId="{D8E51113-4A78-4176-97B6-CA247FF7E40D}" type="pres">
      <dgm:prSet presAssocID="{0A801F47-9EA8-44B8-941C-167E6CD38552}" presName="sibTrans" presStyleCnt="0"/>
      <dgm:spPr/>
    </dgm:pt>
    <dgm:pt modelId="{4344DCA4-4E17-40A9-BE97-0FFBB3C0AF51}" type="pres">
      <dgm:prSet presAssocID="{B71C6F2F-0EF0-4E7E-92D6-F4B2F348C7C7}" presName="node" presStyleLbl="node1" presStyleIdx="2" presStyleCnt="8">
        <dgm:presLayoutVars>
          <dgm:bulletEnabled val="1"/>
        </dgm:presLayoutVars>
      </dgm:prSet>
      <dgm:spPr/>
    </dgm:pt>
    <dgm:pt modelId="{A60D8C61-BA6D-4CA9-8436-B302A281A038}" type="pres">
      <dgm:prSet presAssocID="{F28673DF-1331-4B58-9D45-464966BCF181}" presName="sibTrans" presStyleCnt="0"/>
      <dgm:spPr/>
    </dgm:pt>
    <dgm:pt modelId="{63F9B0D8-21CF-4762-B938-8CF808C5EE04}" type="pres">
      <dgm:prSet presAssocID="{6C11493B-7580-4661-A180-36226B92B699}" presName="node" presStyleLbl="node1" presStyleIdx="3" presStyleCnt="8">
        <dgm:presLayoutVars>
          <dgm:bulletEnabled val="1"/>
        </dgm:presLayoutVars>
      </dgm:prSet>
      <dgm:spPr/>
    </dgm:pt>
    <dgm:pt modelId="{5459DD6B-500A-4147-AC4E-15FA7AC918FB}" type="pres">
      <dgm:prSet presAssocID="{AFEA2B9E-08DC-47AF-B98A-3F5482E532CD}" presName="sibTrans" presStyleCnt="0"/>
      <dgm:spPr/>
    </dgm:pt>
    <dgm:pt modelId="{8B5E450F-73EA-46A5-AF02-16737FC34989}" type="pres">
      <dgm:prSet presAssocID="{4809A49F-96CB-4352-AD6A-340FB027A8CF}" presName="node" presStyleLbl="node1" presStyleIdx="4" presStyleCnt="8">
        <dgm:presLayoutVars>
          <dgm:bulletEnabled val="1"/>
        </dgm:presLayoutVars>
      </dgm:prSet>
      <dgm:spPr/>
    </dgm:pt>
    <dgm:pt modelId="{0BBB35A3-789A-425A-A5F3-7B4811A3F02E}" type="pres">
      <dgm:prSet presAssocID="{58624B61-8707-4AE6-ABE8-0D6778B97174}" presName="sibTrans" presStyleCnt="0"/>
      <dgm:spPr/>
    </dgm:pt>
    <dgm:pt modelId="{371D2D5A-0C3F-4068-8540-9E97E7AAC7B3}" type="pres">
      <dgm:prSet presAssocID="{7D9F1E3C-54DB-4A97-9A40-7E84E98BAA52}" presName="node" presStyleLbl="node1" presStyleIdx="5" presStyleCnt="8">
        <dgm:presLayoutVars>
          <dgm:bulletEnabled val="1"/>
        </dgm:presLayoutVars>
      </dgm:prSet>
      <dgm:spPr/>
    </dgm:pt>
    <dgm:pt modelId="{5DF07B27-4B3E-455C-B190-D8931C3473FF}" type="pres">
      <dgm:prSet presAssocID="{F4A0512B-2E3D-460A-87E3-6149BDE2461A}" presName="sibTrans" presStyleCnt="0"/>
      <dgm:spPr/>
    </dgm:pt>
    <dgm:pt modelId="{A73EDBBF-1176-488F-84AC-6133AB5E64CB}" type="pres">
      <dgm:prSet presAssocID="{919AB8D8-22BE-4AC2-AAE9-7ECFD44F3A65}" presName="node" presStyleLbl="node1" presStyleIdx="6" presStyleCnt="8">
        <dgm:presLayoutVars>
          <dgm:bulletEnabled val="1"/>
        </dgm:presLayoutVars>
      </dgm:prSet>
      <dgm:spPr/>
    </dgm:pt>
    <dgm:pt modelId="{98459E3A-1D86-4308-A724-7D867E21CBE0}" type="pres">
      <dgm:prSet presAssocID="{A0F89A9D-E26A-4622-8D39-6AB3392CC71C}" presName="sibTrans" presStyleCnt="0"/>
      <dgm:spPr/>
    </dgm:pt>
    <dgm:pt modelId="{FD2B6CD3-F179-46C8-8382-7A8CADB878BE}" type="pres">
      <dgm:prSet presAssocID="{DB6133C4-3F22-4097-956E-7855CB312961}" presName="node" presStyleLbl="node1" presStyleIdx="7" presStyleCnt="8">
        <dgm:presLayoutVars>
          <dgm:bulletEnabled val="1"/>
        </dgm:presLayoutVars>
      </dgm:prSet>
      <dgm:spPr/>
    </dgm:pt>
  </dgm:ptLst>
  <dgm:cxnLst>
    <dgm:cxn modelId="{6194FB25-95C4-4023-AEAA-EC57468D8D4B}" srcId="{28810816-C3BB-4D3F-A3F0-7A4F757177C7}" destId="{A89596ED-4D56-4FFA-B036-45D858759B52}" srcOrd="0" destOrd="0" parTransId="{83EFFF94-5717-413E-8C4D-5AF7217DA097}" sibTransId="{D2113192-6C2C-44EB-9195-E800E0CE2EF4}"/>
    <dgm:cxn modelId="{B110312E-B7B5-45F2-A240-41357B569760}" srcId="{28810816-C3BB-4D3F-A3F0-7A4F757177C7}" destId="{7D9F1E3C-54DB-4A97-9A40-7E84E98BAA52}" srcOrd="5" destOrd="0" parTransId="{B726C645-C5D5-41DE-94CF-652D9EA2C874}" sibTransId="{F4A0512B-2E3D-460A-87E3-6149BDE2461A}"/>
    <dgm:cxn modelId="{08211040-9803-415B-849D-72397B5BDE41}" type="presOf" srcId="{28810816-C3BB-4D3F-A3F0-7A4F757177C7}" destId="{5F34FC8F-21C3-4DFD-8E7A-3DBDAA1BA615}" srcOrd="0" destOrd="0" presId="urn:microsoft.com/office/officeart/2005/8/layout/default"/>
    <dgm:cxn modelId="{0098A55B-298F-4BF7-A380-CF6E33F2E1A3}" type="presOf" srcId="{6C11493B-7580-4661-A180-36226B92B699}" destId="{63F9B0D8-21CF-4762-B938-8CF808C5EE04}" srcOrd="0" destOrd="0" presId="urn:microsoft.com/office/officeart/2005/8/layout/default"/>
    <dgm:cxn modelId="{706D5D5D-45AB-4134-B123-F42CAA5CBF9C}" srcId="{28810816-C3BB-4D3F-A3F0-7A4F757177C7}" destId="{6C11493B-7580-4661-A180-36226B92B699}" srcOrd="3" destOrd="0" parTransId="{43C15E16-D25F-4638-A8CF-E1A39B203466}" sibTransId="{AFEA2B9E-08DC-47AF-B98A-3F5482E532CD}"/>
    <dgm:cxn modelId="{00481752-B1F7-467A-99B9-BCAB484C5C31}" srcId="{28810816-C3BB-4D3F-A3F0-7A4F757177C7}" destId="{DB6133C4-3F22-4097-956E-7855CB312961}" srcOrd="7" destOrd="0" parTransId="{B8075854-AB96-4611-AD94-0E72FA03B028}" sibTransId="{6A4DFDB1-AB7B-4277-8C1A-EDF6C66CC120}"/>
    <dgm:cxn modelId="{C1744A57-5FE5-4A37-8B73-CB5086EA432A}" type="presOf" srcId="{919AB8D8-22BE-4AC2-AAE9-7ECFD44F3A65}" destId="{A73EDBBF-1176-488F-84AC-6133AB5E64CB}" srcOrd="0" destOrd="0" presId="urn:microsoft.com/office/officeart/2005/8/layout/default"/>
    <dgm:cxn modelId="{BAC93080-E3A5-45E8-8F19-455A85C34E74}" srcId="{28810816-C3BB-4D3F-A3F0-7A4F757177C7}" destId="{5201B168-5A91-41B7-893F-3A4F374FF491}" srcOrd="1" destOrd="0" parTransId="{8EC2CDC0-AAD9-452A-97D6-1F5B9D96265B}" sibTransId="{0A801F47-9EA8-44B8-941C-167E6CD38552}"/>
    <dgm:cxn modelId="{CFFCC583-8E13-43CE-8886-883E3560B9F2}" type="presOf" srcId="{A89596ED-4D56-4FFA-B036-45D858759B52}" destId="{5F503BA3-3A78-4CC2-8D28-411FBCFE4506}" srcOrd="0" destOrd="0" presId="urn:microsoft.com/office/officeart/2005/8/layout/default"/>
    <dgm:cxn modelId="{194648A8-4424-403D-8FC0-79329CF1752F}" type="presOf" srcId="{B71C6F2F-0EF0-4E7E-92D6-F4B2F348C7C7}" destId="{4344DCA4-4E17-40A9-BE97-0FFBB3C0AF51}" srcOrd="0" destOrd="0" presId="urn:microsoft.com/office/officeart/2005/8/layout/default"/>
    <dgm:cxn modelId="{5FD3FBAB-4D8C-49F0-BDB8-2BE969F5EC20}" srcId="{28810816-C3BB-4D3F-A3F0-7A4F757177C7}" destId="{B71C6F2F-0EF0-4E7E-92D6-F4B2F348C7C7}" srcOrd="2" destOrd="0" parTransId="{2B2E7D09-953F-47B5-A520-D507484E2006}" sibTransId="{F28673DF-1331-4B58-9D45-464966BCF181}"/>
    <dgm:cxn modelId="{9289DBAD-B6FD-4947-8792-3A1C51480CE3}" srcId="{28810816-C3BB-4D3F-A3F0-7A4F757177C7}" destId="{4809A49F-96CB-4352-AD6A-340FB027A8CF}" srcOrd="4" destOrd="0" parTransId="{0703BED9-15C3-4851-B9AA-26EADE772045}" sibTransId="{58624B61-8707-4AE6-ABE8-0D6778B97174}"/>
    <dgm:cxn modelId="{00F01AAE-CE8A-42B2-B597-A71EE1602070}" type="presOf" srcId="{5201B168-5A91-41B7-893F-3A4F374FF491}" destId="{23DAC0C3-0999-4258-AE9A-7850734DA6D6}" srcOrd="0" destOrd="0" presId="urn:microsoft.com/office/officeart/2005/8/layout/default"/>
    <dgm:cxn modelId="{C292C7AF-099E-4554-9979-F082523D4FF2}" srcId="{28810816-C3BB-4D3F-A3F0-7A4F757177C7}" destId="{919AB8D8-22BE-4AC2-AAE9-7ECFD44F3A65}" srcOrd="6" destOrd="0" parTransId="{6644B0B2-DAB2-4942-AFBA-8B5EA83AD1B7}" sibTransId="{A0F89A9D-E26A-4622-8D39-6AB3392CC71C}"/>
    <dgm:cxn modelId="{996C83CD-1271-4280-B7F5-E1EA6EF6377B}" type="presOf" srcId="{7D9F1E3C-54DB-4A97-9A40-7E84E98BAA52}" destId="{371D2D5A-0C3F-4068-8540-9E97E7AAC7B3}" srcOrd="0" destOrd="0" presId="urn:microsoft.com/office/officeart/2005/8/layout/default"/>
    <dgm:cxn modelId="{FC0214DE-4281-4A8A-80E4-1C92D6710BB6}" type="presOf" srcId="{4809A49F-96CB-4352-AD6A-340FB027A8CF}" destId="{8B5E450F-73EA-46A5-AF02-16737FC34989}" srcOrd="0" destOrd="0" presId="urn:microsoft.com/office/officeart/2005/8/layout/default"/>
    <dgm:cxn modelId="{2A5D47E0-B0A4-4234-A464-C15D12FDC823}" type="presOf" srcId="{DB6133C4-3F22-4097-956E-7855CB312961}" destId="{FD2B6CD3-F179-46C8-8382-7A8CADB878BE}" srcOrd="0" destOrd="0" presId="urn:microsoft.com/office/officeart/2005/8/layout/default"/>
    <dgm:cxn modelId="{B90FF22B-A6C3-406F-B2C3-D54C66907847}" type="presParOf" srcId="{5F34FC8F-21C3-4DFD-8E7A-3DBDAA1BA615}" destId="{5F503BA3-3A78-4CC2-8D28-411FBCFE4506}" srcOrd="0" destOrd="0" presId="urn:microsoft.com/office/officeart/2005/8/layout/default"/>
    <dgm:cxn modelId="{BD1A67AD-A271-4917-959C-53806138FCE9}" type="presParOf" srcId="{5F34FC8F-21C3-4DFD-8E7A-3DBDAA1BA615}" destId="{6232D470-27CC-48C0-924E-72A3D553B92B}" srcOrd="1" destOrd="0" presId="urn:microsoft.com/office/officeart/2005/8/layout/default"/>
    <dgm:cxn modelId="{D370473F-74A1-4A8F-8BB2-BC23E1FBE166}" type="presParOf" srcId="{5F34FC8F-21C3-4DFD-8E7A-3DBDAA1BA615}" destId="{23DAC0C3-0999-4258-AE9A-7850734DA6D6}" srcOrd="2" destOrd="0" presId="urn:microsoft.com/office/officeart/2005/8/layout/default"/>
    <dgm:cxn modelId="{D3C2D58F-2F10-4FAD-90AD-49C753AC37C2}" type="presParOf" srcId="{5F34FC8F-21C3-4DFD-8E7A-3DBDAA1BA615}" destId="{D8E51113-4A78-4176-97B6-CA247FF7E40D}" srcOrd="3" destOrd="0" presId="urn:microsoft.com/office/officeart/2005/8/layout/default"/>
    <dgm:cxn modelId="{8A65114C-4A67-4E7E-A51E-5ED053876FC5}" type="presParOf" srcId="{5F34FC8F-21C3-4DFD-8E7A-3DBDAA1BA615}" destId="{4344DCA4-4E17-40A9-BE97-0FFBB3C0AF51}" srcOrd="4" destOrd="0" presId="urn:microsoft.com/office/officeart/2005/8/layout/default"/>
    <dgm:cxn modelId="{A89219A4-FAE1-4A4C-981D-C0E4B4872AD3}" type="presParOf" srcId="{5F34FC8F-21C3-4DFD-8E7A-3DBDAA1BA615}" destId="{A60D8C61-BA6D-4CA9-8436-B302A281A038}" srcOrd="5" destOrd="0" presId="urn:microsoft.com/office/officeart/2005/8/layout/default"/>
    <dgm:cxn modelId="{F466293B-4291-44AC-9BAE-BEC57192DA1D}" type="presParOf" srcId="{5F34FC8F-21C3-4DFD-8E7A-3DBDAA1BA615}" destId="{63F9B0D8-21CF-4762-B938-8CF808C5EE04}" srcOrd="6" destOrd="0" presId="urn:microsoft.com/office/officeart/2005/8/layout/default"/>
    <dgm:cxn modelId="{8B5BEE37-9D4C-4BA3-A703-D6EDE47D773C}" type="presParOf" srcId="{5F34FC8F-21C3-4DFD-8E7A-3DBDAA1BA615}" destId="{5459DD6B-500A-4147-AC4E-15FA7AC918FB}" srcOrd="7" destOrd="0" presId="urn:microsoft.com/office/officeart/2005/8/layout/default"/>
    <dgm:cxn modelId="{7AFC8DB1-8824-4897-B9B7-68028B4C6FAE}" type="presParOf" srcId="{5F34FC8F-21C3-4DFD-8E7A-3DBDAA1BA615}" destId="{8B5E450F-73EA-46A5-AF02-16737FC34989}" srcOrd="8" destOrd="0" presId="urn:microsoft.com/office/officeart/2005/8/layout/default"/>
    <dgm:cxn modelId="{A44AC809-24F5-425E-896D-B9946E2EB439}" type="presParOf" srcId="{5F34FC8F-21C3-4DFD-8E7A-3DBDAA1BA615}" destId="{0BBB35A3-789A-425A-A5F3-7B4811A3F02E}" srcOrd="9" destOrd="0" presId="urn:microsoft.com/office/officeart/2005/8/layout/default"/>
    <dgm:cxn modelId="{11484C78-5FCD-471E-80D9-801E48E3920A}" type="presParOf" srcId="{5F34FC8F-21C3-4DFD-8E7A-3DBDAA1BA615}" destId="{371D2D5A-0C3F-4068-8540-9E97E7AAC7B3}" srcOrd="10" destOrd="0" presId="urn:microsoft.com/office/officeart/2005/8/layout/default"/>
    <dgm:cxn modelId="{8C4DB2BC-2251-4942-92A1-84BF4E769E46}" type="presParOf" srcId="{5F34FC8F-21C3-4DFD-8E7A-3DBDAA1BA615}" destId="{5DF07B27-4B3E-455C-B190-D8931C3473FF}" srcOrd="11" destOrd="0" presId="urn:microsoft.com/office/officeart/2005/8/layout/default"/>
    <dgm:cxn modelId="{BCDC09D1-C2AC-4AD1-9A1F-ACD70F6FC308}" type="presParOf" srcId="{5F34FC8F-21C3-4DFD-8E7A-3DBDAA1BA615}" destId="{A73EDBBF-1176-488F-84AC-6133AB5E64CB}" srcOrd="12" destOrd="0" presId="urn:microsoft.com/office/officeart/2005/8/layout/default"/>
    <dgm:cxn modelId="{93EED507-D140-4441-8CFF-85EC8C83760D}" type="presParOf" srcId="{5F34FC8F-21C3-4DFD-8E7A-3DBDAA1BA615}" destId="{98459E3A-1D86-4308-A724-7D867E21CBE0}" srcOrd="13" destOrd="0" presId="urn:microsoft.com/office/officeart/2005/8/layout/default"/>
    <dgm:cxn modelId="{1C8A3B93-BF09-4170-A4FD-90D338D98082}" type="presParOf" srcId="{5F34FC8F-21C3-4DFD-8E7A-3DBDAA1BA615}" destId="{FD2B6CD3-F179-46C8-8382-7A8CADB878BE}"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A116CED-2B42-490F-A2B3-E3D2C7F5C15A}" type="doc">
      <dgm:prSet loTypeId="urn:microsoft.com/office/officeart/2005/8/layout/default" loCatId="list" qsTypeId="urn:microsoft.com/office/officeart/2005/8/quickstyle/simple1" qsCatId="simple" csTypeId="urn:microsoft.com/office/officeart/2005/8/colors/accent1_2" csCatId="accent1"/>
      <dgm:spPr/>
      <dgm:t>
        <a:bodyPr/>
        <a:lstStyle/>
        <a:p>
          <a:endParaRPr lang="en-US"/>
        </a:p>
      </dgm:t>
    </dgm:pt>
    <dgm:pt modelId="{D17353CB-8876-4C55-87DD-9C87C6CB3ACA}">
      <dgm:prSet/>
      <dgm:spPr/>
      <dgm:t>
        <a:bodyPr/>
        <a:lstStyle/>
        <a:p>
          <a:r>
            <a:rPr lang="en-US"/>
            <a:t>1)Most persons are  first diagnosed with Major Depression</a:t>
          </a:r>
        </a:p>
      </dgm:t>
    </dgm:pt>
    <dgm:pt modelId="{7288D624-3F0A-4205-B041-F79C984B447B}" type="parTrans" cxnId="{4D9085DE-2721-4561-B188-5F55EFE242B3}">
      <dgm:prSet/>
      <dgm:spPr/>
      <dgm:t>
        <a:bodyPr/>
        <a:lstStyle/>
        <a:p>
          <a:endParaRPr lang="en-US"/>
        </a:p>
      </dgm:t>
    </dgm:pt>
    <dgm:pt modelId="{3FBD0561-4163-4212-A6E8-11F01FAC9465}" type="sibTrans" cxnId="{4D9085DE-2721-4561-B188-5F55EFE242B3}">
      <dgm:prSet/>
      <dgm:spPr/>
      <dgm:t>
        <a:bodyPr/>
        <a:lstStyle/>
        <a:p>
          <a:endParaRPr lang="en-US"/>
        </a:p>
      </dgm:t>
    </dgm:pt>
    <dgm:pt modelId="{DA198F84-DD5D-4A96-BCA8-349572B58E87}">
      <dgm:prSet/>
      <dgm:spPr/>
      <dgm:t>
        <a:bodyPr/>
        <a:lstStyle/>
        <a:p>
          <a:r>
            <a:rPr lang="en-US"/>
            <a:t>2) Most persons present with this illness in their early 20’s</a:t>
          </a:r>
        </a:p>
      </dgm:t>
    </dgm:pt>
    <dgm:pt modelId="{E67075A4-1153-4DA1-98E6-1DCF84921881}" type="parTrans" cxnId="{4F9D63BB-EC64-478B-AC04-50DFE984E9E2}">
      <dgm:prSet/>
      <dgm:spPr/>
      <dgm:t>
        <a:bodyPr/>
        <a:lstStyle/>
        <a:p>
          <a:endParaRPr lang="en-US"/>
        </a:p>
      </dgm:t>
    </dgm:pt>
    <dgm:pt modelId="{7F44A0BB-FEFF-4E96-AD8C-5A0D8D426602}" type="sibTrans" cxnId="{4F9D63BB-EC64-478B-AC04-50DFE984E9E2}">
      <dgm:prSet/>
      <dgm:spPr/>
      <dgm:t>
        <a:bodyPr/>
        <a:lstStyle/>
        <a:p>
          <a:endParaRPr lang="en-US"/>
        </a:p>
      </dgm:t>
    </dgm:pt>
    <dgm:pt modelId="{81E743B6-82D7-4B0B-812A-E9CDD3F14C70}">
      <dgm:prSet/>
      <dgm:spPr/>
      <dgm:t>
        <a:bodyPr/>
        <a:lstStyle/>
        <a:p>
          <a:r>
            <a:rPr lang="en-US"/>
            <a:t>3)A good screening tool: Mood Disorder Questionnaire plus Family History</a:t>
          </a:r>
        </a:p>
      </dgm:t>
    </dgm:pt>
    <dgm:pt modelId="{75721756-9559-4C26-AE6E-A9085543963F}" type="parTrans" cxnId="{A32980A6-38D6-467C-BEB9-BDD82CA97E36}">
      <dgm:prSet/>
      <dgm:spPr/>
      <dgm:t>
        <a:bodyPr/>
        <a:lstStyle/>
        <a:p>
          <a:endParaRPr lang="en-US"/>
        </a:p>
      </dgm:t>
    </dgm:pt>
    <dgm:pt modelId="{5A656489-B3DE-4FAB-811E-5461E79C1020}" type="sibTrans" cxnId="{A32980A6-38D6-467C-BEB9-BDD82CA97E36}">
      <dgm:prSet/>
      <dgm:spPr/>
      <dgm:t>
        <a:bodyPr/>
        <a:lstStyle/>
        <a:p>
          <a:endParaRPr lang="en-US"/>
        </a:p>
      </dgm:t>
    </dgm:pt>
    <dgm:pt modelId="{69AA9E2A-EEBA-4359-B64E-0AB412E7F408}">
      <dgm:prSet/>
      <dgm:spPr/>
      <dgm:t>
        <a:bodyPr/>
        <a:lstStyle/>
        <a:p>
          <a:r>
            <a:rPr lang="en-US"/>
            <a:t>4)Psychiatric evaluation is needed: otherwise too many “false positives” and “false negatives”.  </a:t>
          </a:r>
        </a:p>
      </dgm:t>
    </dgm:pt>
    <dgm:pt modelId="{A9BB2AB4-5B5D-4176-BC75-5400EA823FE3}" type="parTrans" cxnId="{FDECFF7F-D854-4C4A-9BFC-8B86D7E829F4}">
      <dgm:prSet/>
      <dgm:spPr/>
      <dgm:t>
        <a:bodyPr/>
        <a:lstStyle/>
        <a:p>
          <a:endParaRPr lang="en-US"/>
        </a:p>
      </dgm:t>
    </dgm:pt>
    <dgm:pt modelId="{F5AEBA6A-4FB8-4B19-A77A-112F11A60A8F}" type="sibTrans" cxnId="{FDECFF7F-D854-4C4A-9BFC-8B86D7E829F4}">
      <dgm:prSet/>
      <dgm:spPr/>
      <dgm:t>
        <a:bodyPr/>
        <a:lstStyle/>
        <a:p>
          <a:endParaRPr lang="en-US"/>
        </a:p>
      </dgm:t>
    </dgm:pt>
    <dgm:pt modelId="{D5D610F2-4731-42E9-BC65-C857BDAF1DD8}">
      <dgm:prSet/>
      <dgm:spPr/>
      <dgm:t>
        <a:bodyPr/>
        <a:lstStyle/>
        <a:p>
          <a:r>
            <a:rPr lang="en-US"/>
            <a:t>a.Example: many persons with Substance Use disorder carry the diagnosis of Bipolar disorder because they were diagnosed during a period of use- remember last criteria. </a:t>
          </a:r>
        </a:p>
      </dgm:t>
    </dgm:pt>
    <dgm:pt modelId="{31B5E901-1E10-4270-A0E8-89D501D45E84}" type="parTrans" cxnId="{ED966A04-3C25-4EC9-9EF8-274F4A4D694E}">
      <dgm:prSet/>
      <dgm:spPr/>
      <dgm:t>
        <a:bodyPr/>
        <a:lstStyle/>
        <a:p>
          <a:endParaRPr lang="en-US"/>
        </a:p>
      </dgm:t>
    </dgm:pt>
    <dgm:pt modelId="{2F2A81E2-079C-47AD-9564-B04C284DEB81}" type="sibTrans" cxnId="{ED966A04-3C25-4EC9-9EF8-274F4A4D694E}">
      <dgm:prSet/>
      <dgm:spPr/>
      <dgm:t>
        <a:bodyPr/>
        <a:lstStyle/>
        <a:p>
          <a:endParaRPr lang="en-US"/>
        </a:p>
      </dgm:t>
    </dgm:pt>
    <dgm:pt modelId="{AC08E551-A57A-44D4-A3F3-B2EDF7AD7552}">
      <dgm:prSet/>
      <dgm:spPr/>
      <dgm:t>
        <a:bodyPr/>
        <a:lstStyle/>
        <a:p>
          <a:r>
            <a:rPr lang="en-US"/>
            <a:t>b. Example: Many persons have both ADHD and Bipolar disorder and require careful treatment.</a:t>
          </a:r>
        </a:p>
      </dgm:t>
    </dgm:pt>
    <dgm:pt modelId="{48EFD47F-48AB-4166-9DF9-0B853A722F04}" type="parTrans" cxnId="{1916F3B8-DD4D-48C3-B83D-01B130E6B547}">
      <dgm:prSet/>
      <dgm:spPr/>
      <dgm:t>
        <a:bodyPr/>
        <a:lstStyle/>
        <a:p>
          <a:endParaRPr lang="en-US"/>
        </a:p>
      </dgm:t>
    </dgm:pt>
    <dgm:pt modelId="{E61F5A2F-FEF4-4CBF-A5AB-2CD668A55280}" type="sibTrans" cxnId="{1916F3B8-DD4D-48C3-B83D-01B130E6B547}">
      <dgm:prSet/>
      <dgm:spPr/>
      <dgm:t>
        <a:bodyPr/>
        <a:lstStyle/>
        <a:p>
          <a:endParaRPr lang="en-US"/>
        </a:p>
      </dgm:t>
    </dgm:pt>
    <dgm:pt modelId="{F32D7D52-A766-4621-94C8-C3A94538CB7C}" type="pres">
      <dgm:prSet presAssocID="{2A116CED-2B42-490F-A2B3-E3D2C7F5C15A}" presName="diagram" presStyleCnt="0">
        <dgm:presLayoutVars>
          <dgm:dir/>
          <dgm:resizeHandles val="exact"/>
        </dgm:presLayoutVars>
      </dgm:prSet>
      <dgm:spPr/>
    </dgm:pt>
    <dgm:pt modelId="{D8867B17-9949-4388-989D-F4E9F49BAF70}" type="pres">
      <dgm:prSet presAssocID="{D17353CB-8876-4C55-87DD-9C87C6CB3ACA}" presName="node" presStyleLbl="node1" presStyleIdx="0" presStyleCnt="6">
        <dgm:presLayoutVars>
          <dgm:bulletEnabled val="1"/>
        </dgm:presLayoutVars>
      </dgm:prSet>
      <dgm:spPr/>
    </dgm:pt>
    <dgm:pt modelId="{9A183065-5A76-4908-AFE8-2EFA8C67B8E6}" type="pres">
      <dgm:prSet presAssocID="{3FBD0561-4163-4212-A6E8-11F01FAC9465}" presName="sibTrans" presStyleCnt="0"/>
      <dgm:spPr/>
    </dgm:pt>
    <dgm:pt modelId="{9AF505E6-8B0F-433F-82B7-CFDDB97F7037}" type="pres">
      <dgm:prSet presAssocID="{DA198F84-DD5D-4A96-BCA8-349572B58E87}" presName="node" presStyleLbl="node1" presStyleIdx="1" presStyleCnt="6">
        <dgm:presLayoutVars>
          <dgm:bulletEnabled val="1"/>
        </dgm:presLayoutVars>
      </dgm:prSet>
      <dgm:spPr/>
    </dgm:pt>
    <dgm:pt modelId="{73282554-9DF9-4042-9727-E4B00ECFA448}" type="pres">
      <dgm:prSet presAssocID="{7F44A0BB-FEFF-4E96-AD8C-5A0D8D426602}" presName="sibTrans" presStyleCnt="0"/>
      <dgm:spPr/>
    </dgm:pt>
    <dgm:pt modelId="{510B7784-F0BC-4D07-939B-11AB945FB3BB}" type="pres">
      <dgm:prSet presAssocID="{81E743B6-82D7-4B0B-812A-E9CDD3F14C70}" presName="node" presStyleLbl="node1" presStyleIdx="2" presStyleCnt="6">
        <dgm:presLayoutVars>
          <dgm:bulletEnabled val="1"/>
        </dgm:presLayoutVars>
      </dgm:prSet>
      <dgm:spPr/>
    </dgm:pt>
    <dgm:pt modelId="{1EC65EEC-3E81-4499-9677-B0B9CF9F603A}" type="pres">
      <dgm:prSet presAssocID="{5A656489-B3DE-4FAB-811E-5461E79C1020}" presName="sibTrans" presStyleCnt="0"/>
      <dgm:spPr/>
    </dgm:pt>
    <dgm:pt modelId="{E61FFF12-C9C5-4F42-93E1-154D7BD931AF}" type="pres">
      <dgm:prSet presAssocID="{69AA9E2A-EEBA-4359-B64E-0AB412E7F408}" presName="node" presStyleLbl="node1" presStyleIdx="3" presStyleCnt="6">
        <dgm:presLayoutVars>
          <dgm:bulletEnabled val="1"/>
        </dgm:presLayoutVars>
      </dgm:prSet>
      <dgm:spPr/>
    </dgm:pt>
    <dgm:pt modelId="{7686D22A-D815-4123-B52D-EBA071B7B2D0}" type="pres">
      <dgm:prSet presAssocID="{F5AEBA6A-4FB8-4B19-A77A-112F11A60A8F}" presName="sibTrans" presStyleCnt="0"/>
      <dgm:spPr/>
    </dgm:pt>
    <dgm:pt modelId="{9DC8592A-3E10-470F-8A87-F7D2B2B762E2}" type="pres">
      <dgm:prSet presAssocID="{D5D610F2-4731-42E9-BC65-C857BDAF1DD8}" presName="node" presStyleLbl="node1" presStyleIdx="4" presStyleCnt="6">
        <dgm:presLayoutVars>
          <dgm:bulletEnabled val="1"/>
        </dgm:presLayoutVars>
      </dgm:prSet>
      <dgm:spPr/>
    </dgm:pt>
    <dgm:pt modelId="{35D4034A-1C9F-402A-87DA-8D50BEDB53F6}" type="pres">
      <dgm:prSet presAssocID="{2F2A81E2-079C-47AD-9564-B04C284DEB81}" presName="sibTrans" presStyleCnt="0"/>
      <dgm:spPr/>
    </dgm:pt>
    <dgm:pt modelId="{03835806-2CE1-4502-B90B-60BD68E1AE98}" type="pres">
      <dgm:prSet presAssocID="{AC08E551-A57A-44D4-A3F3-B2EDF7AD7552}" presName="node" presStyleLbl="node1" presStyleIdx="5" presStyleCnt="6">
        <dgm:presLayoutVars>
          <dgm:bulletEnabled val="1"/>
        </dgm:presLayoutVars>
      </dgm:prSet>
      <dgm:spPr/>
    </dgm:pt>
  </dgm:ptLst>
  <dgm:cxnLst>
    <dgm:cxn modelId="{ED966A04-3C25-4EC9-9EF8-274F4A4D694E}" srcId="{2A116CED-2B42-490F-A2B3-E3D2C7F5C15A}" destId="{D5D610F2-4731-42E9-BC65-C857BDAF1DD8}" srcOrd="4" destOrd="0" parTransId="{31B5E901-1E10-4270-A0E8-89D501D45E84}" sibTransId="{2F2A81E2-079C-47AD-9564-B04C284DEB81}"/>
    <dgm:cxn modelId="{03F43B25-D4B1-4F2A-A96A-13C263245B24}" type="presOf" srcId="{81E743B6-82D7-4B0B-812A-E9CDD3F14C70}" destId="{510B7784-F0BC-4D07-939B-11AB945FB3BB}" srcOrd="0" destOrd="0" presId="urn:microsoft.com/office/officeart/2005/8/layout/default"/>
    <dgm:cxn modelId="{69F4B53D-9FB1-4255-A88C-30D901FF50F4}" type="presOf" srcId="{D5D610F2-4731-42E9-BC65-C857BDAF1DD8}" destId="{9DC8592A-3E10-470F-8A87-F7D2B2B762E2}" srcOrd="0" destOrd="0" presId="urn:microsoft.com/office/officeart/2005/8/layout/default"/>
    <dgm:cxn modelId="{FDECFF7F-D854-4C4A-9BFC-8B86D7E829F4}" srcId="{2A116CED-2B42-490F-A2B3-E3D2C7F5C15A}" destId="{69AA9E2A-EEBA-4359-B64E-0AB412E7F408}" srcOrd="3" destOrd="0" parTransId="{A9BB2AB4-5B5D-4176-BC75-5400EA823FE3}" sibTransId="{F5AEBA6A-4FB8-4B19-A77A-112F11A60A8F}"/>
    <dgm:cxn modelId="{4063578E-5878-4C26-A297-81EFCD6F3EA2}" type="presOf" srcId="{DA198F84-DD5D-4A96-BCA8-349572B58E87}" destId="{9AF505E6-8B0F-433F-82B7-CFDDB97F7037}" srcOrd="0" destOrd="0" presId="urn:microsoft.com/office/officeart/2005/8/layout/default"/>
    <dgm:cxn modelId="{9174BE98-22E7-4757-B0BC-D75756B4E5CD}" type="presOf" srcId="{2A116CED-2B42-490F-A2B3-E3D2C7F5C15A}" destId="{F32D7D52-A766-4621-94C8-C3A94538CB7C}" srcOrd="0" destOrd="0" presId="urn:microsoft.com/office/officeart/2005/8/layout/default"/>
    <dgm:cxn modelId="{3D7EBB9F-3EDB-4933-957C-CA9207CC4F57}" type="presOf" srcId="{69AA9E2A-EEBA-4359-B64E-0AB412E7F408}" destId="{E61FFF12-C9C5-4F42-93E1-154D7BD931AF}" srcOrd="0" destOrd="0" presId="urn:microsoft.com/office/officeart/2005/8/layout/default"/>
    <dgm:cxn modelId="{A32980A6-38D6-467C-BEB9-BDD82CA97E36}" srcId="{2A116CED-2B42-490F-A2B3-E3D2C7F5C15A}" destId="{81E743B6-82D7-4B0B-812A-E9CDD3F14C70}" srcOrd="2" destOrd="0" parTransId="{75721756-9559-4C26-AE6E-A9085543963F}" sibTransId="{5A656489-B3DE-4FAB-811E-5461E79C1020}"/>
    <dgm:cxn modelId="{1916F3B8-DD4D-48C3-B83D-01B130E6B547}" srcId="{2A116CED-2B42-490F-A2B3-E3D2C7F5C15A}" destId="{AC08E551-A57A-44D4-A3F3-B2EDF7AD7552}" srcOrd="5" destOrd="0" parTransId="{48EFD47F-48AB-4166-9DF9-0B853A722F04}" sibTransId="{E61F5A2F-FEF4-4CBF-A5AB-2CD668A55280}"/>
    <dgm:cxn modelId="{4F9D63BB-EC64-478B-AC04-50DFE984E9E2}" srcId="{2A116CED-2B42-490F-A2B3-E3D2C7F5C15A}" destId="{DA198F84-DD5D-4A96-BCA8-349572B58E87}" srcOrd="1" destOrd="0" parTransId="{E67075A4-1153-4DA1-98E6-1DCF84921881}" sibTransId="{7F44A0BB-FEFF-4E96-AD8C-5A0D8D426602}"/>
    <dgm:cxn modelId="{DE9E37D1-EBE0-4168-A812-BD87D43DEF01}" type="presOf" srcId="{AC08E551-A57A-44D4-A3F3-B2EDF7AD7552}" destId="{03835806-2CE1-4502-B90B-60BD68E1AE98}" srcOrd="0" destOrd="0" presId="urn:microsoft.com/office/officeart/2005/8/layout/default"/>
    <dgm:cxn modelId="{4D9085DE-2721-4561-B188-5F55EFE242B3}" srcId="{2A116CED-2B42-490F-A2B3-E3D2C7F5C15A}" destId="{D17353CB-8876-4C55-87DD-9C87C6CB3ACA}" srcOrd="0" destOrd="0" parTransId="{7288D624-3F0A-4205-B041-F79C984B447B}" sibTransId="{3FBD0561-4163-4212-A6E8-11F01FAC9465}"/>
    <dgm:cxn modelId="{B58969F0-14CA-4061-AD8E-D4DD0057A5E2}" type="presOf" srcId="{D17353CB-8876-4C55-87DD-9C87C6CB3ACA}" destId="{D8867B17-9949-4388-989D-F4E9F49BAF70}" srcOrd="0" destOrd="0" presId="urn:microsoft.com/office/officeart/2005/8/layout/default"/>
    <dgm:cxn modelId="{F5DED69A-EDA5-431F-8821-F4202E6EA1FA}" type="presParOf" srcId="{F32D7D52-A766-4621-94C8-C3A94538CB7C}" destId="{D8867B17-9949-4388-989D-F4E9F49BAF70}" srcOrd="0" destOrd="0" presId="urn:microsoft.com/office/officeart/2005/8/layout/default"/>
    <dgm:cxn modelId="{DA15D601-56ED-4BA9-B05F-9F07657AD7B0}" type="presParOf" srcId="{F32D7D52-A766-4621-94C8-C3A94538CB7C}" destId="{9A183065-5A76-4908-AFE8-2EFA8C67B8E6}" srcOrd="1" destOrd="0" presId="urn:microsoft.com/office/officeart/2005/8/layout/default"/>
    <dgm:cxn modelId="{B0FE7C5A-C8E9-4620-80D4-D6C7F8578B71}" type="presParOf" srcId="{F32D7D52-A766-4621-94C8-C3A94538CB7C}" destId="{9AF505E6-8B0F-433F-82B7-CFDDB97F7037}" srcOrd="2" destOrd="0" presId="urn:microsoft.com/office/officeart/2005/8/layout/default"/>
    <dgm:cxn modelId="{45E68F2E-8782-4563-BC9D-9A6460FFD1A2}" type="presParOf" srcId="{F32D7D52-A766-4621-94C8-C3A94538CB7C}" destId="{73282554-9DF9-4042-9727-E4B00ECFA448}" srcOrd="3" destOrd="0" presId="urn:microsoft.com/office/officeart/2005/8/layout/default"/>
    <dgm:cxn modelId="{6152BB95-12BE-4695-AE38-6D0C526B492C}" type="presParOf" srcId="{F32D7D52-A766-4621-94C8-C3A94538CB7C}" destId="{510B7784-F0BC-4D07-939B-11AB945FB3BB}" srcOrd="4" destOrd="0" presId="urn:microsoft.com/office/officeart/2005/8/layout/default"/>
    <dgm:cxn modelId="{F6E0CCB6-C0D1-47B5-9689-1F5898DF7E11}" type="presParOf" srcId="{F32D7D52-A766-4621-94C8-C3A94538CB7C}" destId="{1EC65EEC-3E81-4499-9677-B0B9CF9F603A}" srcOrd="5" destOrd="0" presId="urn:microsoft.com/office/officeart/2005/8/layout/default"/>
    <dgm:cxn modelId="{30618AC7-F5BC-4D3E-8686-B47CAAB5CD78}" type="presParOf" srcId="{F32D7D52-A766-4621-94C8-C3A94538CB7C}" destId="{E61FFF12-C9C5-4F42-93E1-154D7BD931AF}" srcOrd="6" destOrd="0" presId="urn:microsoft.com/office/officeart/2005/8/layout/default"/>
    <dgm:cxn modelId="{0EB49BD2-05FD-4E90-BB99-4E39BE812EB3}" type="presParOf" srcId="{F32D7D52-A766-4621-94C8-C3A94538CB7C}" destId="{7686D22A-D815-4123-B52D-EBA071B7B2D0}" srcOrd="7" destOrd="0" presId="urn:microsoft.com/office/officeart/2005/8/layout/default"/>
    <dgm:cxn modelId="{F6ECC7DF-7FF1-4E88-AD81-DADFD855A62E}" type="presParOf" srcId="{F32D7D52-A766-4621-94C8-C3A94538CB7C}" destId="{9DC8592A-3E10-470F-8A87-F7D2B2B762E2}" srcOrd="8" destOrd="0" presId="urn:microsoft.com/office/officeart/2005/8/layout/default"/>
    <dgm:cxn modelId="{8CF51CCD-5674-471A-AFEF-DE7732375833}" type="presParOf" srcId="{F32D7D52-A766-4621-94C8-C3A94538CB7C}" destId="{35D4034A-1C9F-402A-87DA-8D50BEDB53F6}" srcOrd="9" destOrd="0" presId="urn:microsoft.com/office/officeart/2005/8/layout/default"/>
    <dgm:cxn modelId="{34541EA6-1306-4C7A-B4E0-C1B46D9E4B4B}" type="presParOf" srcId="{F32D7D52-A766-4621-94C8-C3A94538CB7C}" destId="{03835806-2CE1-4502-B90B-60BD68E1AE98}"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86804E-AB03-430C-B8EE-A248DF6FF00F}">
      <dsp:nvSpPr>
        <dsp:cNvPr id="0" name=""/>
        <dsp:cNvSpPr/>
      </dsp:nvSpPr>
      <dsp:spPr>
        <a:xfrm>
          <a:off x="0" y="76199"/>
          <a:ext cx="3428999" cy="20574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Very rapid speech,  You absolutely are not able to interrupt:  Pressured speech</a:t>
          </a:r>
        </a:p>
      </dsp:txBody>
      <dsp:txXfrm>
        <a:off x="0" y="76199"/>
        <a:ext cx="3428999" cy="2057400"/>
      </dsp:txXfrm>
    </dsp:sp>
    <dsp:sp modelId="{7F9BFDF9-AD46-4053-B34B-328133512BEB}">
      <dsp:nvSpPr>
        <dsp:cNvPr id="0" name=""/>
        <dsp:cNvSpPr/>
      </dsp:nvSpPr>
      <dsp:spPr>
        <a:xfrm>
          <a:off x="3771900" y="76199"/>
          <a:ext cx="3428999" cy="20574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Very rapid movement, purposeless, pacing: Psychomotor agitation</a:t>
          </a:r>
        </a:p>
      </dsp:txBody>
      <dsp:txXfrm>
        <a:off x="3771900" y="76199"/>
        <a:ext cx="3428999" cy="2057400"/>
      </dsp:txXfrm>
    </dsp:sp>
    <dsp:sp modelId="{CE4EDAAC-5EC4-4D34-9698-A81AEEDAADE6}">
      <dsp:nvSpPr>
        <dsp:cNvPr id="0" name=""/>
        <dsp:cNvSpPr/>
      </dsp:nvSpPr>
      <dsp:spPr>
        <a:xfrm>
          <a:off x="7543800" y="76199"/>
          <a:ext cx="3428999" cy="20574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Thoughts go from one to another to another to another: Flight of ideas ( sounds like a rapper doing a great rap song on high speed)</a:t>
          </a:r>
        </a:p>
      </dsp:txBody>
      <dsp:txXfrm>
        <a:off x="7543800" y="76199"/>
        <a:ext cx="3428999" cy="2057400"/>
      </dsp:txXfrm>
    </dsp:sp>
    <dsp:sp modelId="{41EBB51B-04FD-46A3-B252-594088133BEF}">
      <dsp:nvSpPr>
        <dsp:cNvPr id="0" name=""/>
        <dsp:cNvSpPr/>
      </dsp:nvSpPr>
      <dsp:spPr>
        <a:xfrm>
          <a:off x="1885950" y="2476499"/>
          <a:ext cx="3428999" cy="20574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May believe that they are Jesus Christ, Queen of Persia or other special person : Grandiosity</a:t>
          </a:r>
        </a:p>
      </dsp:txBody>
      <dsp:txXfrm>
        <a:off x="1885950" y="2476499"/>
        <a:ext cx="3428999" cy="2057400"/>
      </dsp:txXfrm>
    </dsp:sp>
    <dsp:sp modelId="{777D10FB-4429-4BEB-8FAF-885CAEEC59CA}">
      <dsp:nvSpPr>
        <dsp:cNvPr id="0" name=""/>
        <dsp:cNvSpPr/>
      </dsp:nvSpPr>
      <dsp:spPr>
        <a:xfrm>
          <a:off x="5657850" y="2476499"/>
          <a:ext cx="3428999" cy="20574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May believe they are on a special quest or voyage and have not slept for days: Impulsivity and decreased judgement, making high risk decisions.</a:t>
          </a:r>
        </a:p>
      </dsp:txBody>
      <dsp:txXfrm>
        <a:off x="5657850" y="2476499"/>
        <a:ext cx="3428999" cy="20574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503BA3-3A78-4CC2-8D28-411FBCFE4506}">
      <dsp:nvSpPr>
        <dsp:cNvPr id="0" name=""/>
        <dsp:cNvSpPr/>
      </dsp:nvSpPr>
      <dsp:spPr>
        <a:xfrm>
          <a:off x="3214" y="647342"/>
          <a:ext cx="2550318" cy="15301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Have had at least 1 manic episode in their lifetime</a:t>
          </a:r>
        </a:p>
      </dsp:txBody>
      <dsp:txXfrm>
        <a:off x="3214" y="647342"/>
        <a:ext cx="2550318" cy="1530191"/>
      </dsp:txXfrm>
    </dsp:sp>
    <dsp:sp modelId="{23DAC0C3-0999-4258-AE9A-7850734DA6D6}">
      <dsp:nvSpPr>
        <dsp:cNvPr id="0" name=""/>
        <dsp:cNvSpPr/>
      </dsp:nvSpPr>
      <dsp:spPr>
        <a:xfrm>
          <a:off x="2808565" y="647342"/>
          <a:ext cx="2550318" cy="15301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Have a positive family history. This is a genetic illness. Presents usually in early 20’s . Very rare after age 40 for first episode. </a:t>
          </a:r>
        </a:p>
      </dsp:txBody>
      <dsp:txXfrm>
        <a:off x="2808565" y="647342"/>
        <a:ext cx="2550318" cy="1530191"/>
      </dsp:txXfrm>
    </dsp:sp>
    <dsp:sp modelId="{4344DCA4-4E17-40A9-BE97-0FFBB3C0AF51}">
      <dsp:nvSpPr>
        <dsp:cNvPr id="0" name=""/>
        <dsp:cNvSpPr/>
      </dsp:nvSpPr>
      <dsp:spPr>
        <a:xfrm>
          <a:off x="5613915" y="647342"/>
          <a:ext cx="2550318" cy="15301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Do not have moods that change “minute to minute” </a:t>
          </a:r>
        </a:p>
      </dsp:txBody>
      <dsp:txXfrm>
        <a:off x="5613915" y="647342"/>
        <a:ext cx="2550318" cy="1530191"/>
      </dsp:txXfrm>
    </dsp:sp>
    <dsp:sp modelId="{63F9B0D8-21CF-4762-B938-8CF808C5EE04}">
      <dsp:nvSpPr>
        <dsp:cNvPr id="0" name=""/>
        <dsp:cNvSpPr/>
      </dsp:nvSpPr>
      <dsp:spPr>
        <a:xfrm>
          <a:off x="8419266" y="647342"/>
          <a:ext cx="2550318" cy="15301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Spend most of their episodes in Depression</a:t>
          </a:r>
        </a:p>
      </dsp:txBody>
      <dsp:txXfrm>
        <a:off x="8419266" y="647342"/>
        <a:ext cx="2550318" cy="1530191"/>
      </dsp:txXfrm>
    </dsp:sp>
    <dsp:sp modelId="{8B5E450F-73EA-46A5-AF02-16737FC34989}">
      <dsp:nvSpPr>
        <dsp:cNvPr id="0" name=""/>
        <dsp:cNvSpPr/>
      </dsp:nvSpPr>
      <dsp:spPr>
        <a:xfrm>
          <a:off x="3214" y="2432565"/>
          <a:ext cx="2550318" cy="15301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Require a “mood stabilizer” as cornerstones of treatment</a:t>
          </a:r>
        </a:p>
      </dsp:txBody>
      <dsp:txXfrm>
        <a:off x="3214" y="2432565"/>
        <a:ext cx="2550318" cy="1530191"/>
      </dsp:txXfrm>
    </dsp:sp>
    <dsp:sp modelId="{371D2D5A-0C3F-4068-8540-9E97E7AAC7B3}">
      <dsp:nvSpPr>
        <dsp:cNvPr id="0" name=""/>
        <dsp:cNvSpPr/>
      </dsp:nvSpPr>
      <dsp:spPr>
        <a:xfrm>
          <a:off x="2808565" y="2432565"/>
          <a:ext cx="2550318" cy="15301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Very often go off of medication once they are feeling ok</a:t>
          </a:r>
        </a:p>
      </dsp:txBody>
      <dsp:txXfrm>
        <a:off x="2808565" y="2432565"/>
        <a:ext cx="2550318" cy="1530191"/>
      </dsp:txXfrm>
    </dsp:sp>
    <dsp:sp modelId="{A73EDBBF-1176-488F-84AC-6133AB5E64CB}">
      <dsp:nvSpPr>
        <dsp:cNvPr id="0" name=""/>
        <dsp:cNvSpPr/>
      </dsp:nvSpPr>
      <dsp:spPr>
        <a:xfrm>
          <a:off x="5613915" y="2432565"/>
          <a:ext cx="2550318" cy="15301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Regular sleep/wake cycle extremely important</a:t>
          </a:r>
        </a:p>
      </dsp:txBody>
      <dsp:txXfrm>
        <a:off x="5613915" y="2432565"/>
        <a:ext cx="2550318" cy="1530191"/>
      </dsp:txXfrm>
    </dsp:sp>
    <dsp:sp modelId="{FD2B6CD3-F179-46C8-8382-7A8CADB878BE}">
      <dsp:nvSpPr>
        <dsp:cNvPr id="0" name=""/>
        <dsp:cNvSpPr/>
      </dsp:nvSpPr>
      <dsp:spPr>
        <a:xfrm>
          <a:off x="8419266" y="2432565"/>
          <a:ext cx="2550318" cy="153019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Seasonal component “ Circadian Rhythm Disorder”</a:t>
          </a:r>
        </a:p>
      </dsp:txBody>
      <dsp:txXfrm>
        <a:off x="8419266" y="2432565"/>
        <a:ext cx="2550318" cy="15301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867B17-9949-4388-989D-F4E9F49BAF70}">
      <dsp:nvSpPr>
        <dsp:cNvPr id="0" name=""/>
        <dsp:cNvSpPr/>
      </dsp:nvSpPr>
      <dsp:spPr>
        <a:xfrm>
          <a:off x="0" y="76199"/>
          <a:ext cx="3428999" cy="20574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1)Most persons are  first diagnosed with Major Depression</a:t>
          </a:r>
        </a:p>
      </dsp:txBody>
      <dsp:txXfrm>
        <a:off x="0" y="76199"/>
        <a:ext cx="3428999" cy="2057400"/>
      </dsp:txXfrm>
    </dsp:sp>
    <dsp:sp modelId="{9AF505E6-8B0F-433F-82B7-CFDDB97F7037}">
      <dsp:nvSpPr>
        <dsp:cNvPr id="0" name=""/>
        <dsp:cNvSpPr/>
      </dsp:nvSpPr>
      <dsp:spPr>
        <a:xfrm>
          <a:off x="3771900" y="76199"/>
          <a:ext cx="3428999" cy="20574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2) Most persons present with this illness in their early 20’s</a:t>
          </a:r>
        </a:p>
      </dsp:txBody>
      <dsp:txXfrm>
        <a:off x="3771900" y="76199"/>
        <a:ext cx="3428999" cy="2057400"/>
      </dsp:txXfrm>
    </dsp:sp>
    <dsp:sp modelId="{510B7784-F0BC-4D07-939B-11AB945FB3BB}">
      <dsp:nvSpPr>
        <dsp:cNvPr id="0" name=""/>
        <dsp:cNvSpPr/>
      </dsp:nvSpPr>
      <dsp:spPr>
        <a:xfrm>
          <a:off x="7543800" y="76199"/>
          <a:ext cx="3428999" cy="20574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3)A good screening tool: Mood Disorder Questionnaire plus Family History</a:t>
          </a:r>
        </a:p>
      </dsp:txBody>
      <dsp:txXfrm>
        <a:off x="7543800" y="76199"/>
        <a:ext cx="3428999" cy="2057400"/>
      </dsp:txXfrm>
    </dsp:sp>
    <dsp:sp modelId="{E61FFF12-C9C5-4F42-93E1-154D7BD931AF}">
      <dsp:nvSpPr>
        <dsp:cNvPr id="0" name=""/>
        <dsp:cNvSpPr/>
      </dsp:nvSpPr>
      <dsp:spPr>
        <a:xfrm>
          <a:off x="0" y="2476499"/>
          <a:ext cx="3428999" cy="20574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4)Psychiatric evaluation is needed: otherwise too many “false positives” and “false negatives”.  </a:t>
          </a:r>
        </a:p>
      </dsp:txBody>
      <dsp:txXfrm>
        <a:off x="0" y="2476499"/>
        <a:ext cx="3428999" cy="2057400"/>
      </dsp:txXfrm>
    </dsp:sp>
    <dsp:sp modelId="{9DC8592A-3E10-470F-8A87-F7D2B2B762E2}">
      <dsp:nvSpPr>
        <dsp:cNvPr id="0" name=""/>
        <dsp:cNvSpPr/>
      </dsp:nvSpPr>
      <dsp:spPr>
        <a:xfrm>
          <a:off x="3771900" y="2476499"/>
          <a:ext cx="3428999" cy="20574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a.Example: many persons with Substance Use disorder carry the diagnosis of Bipolar disorder because they were diagnosed during a period of use- remember last criteria. </a:t>
          </a:r>
        </a:p>
      </dsp:txBody>
      <dsp:txXfrm>
        <a:off x="3771900" y="2476499"/>
        <a:ext cx="3428999" cy="2057400"/>
      </dsp:txXfrm>
    </dsp:sp>
    <dsp:sp modelId="{03835806-2CE1-4502-B90B-60BD68E1AE98}">
      <dsp:nvSpPr>
        <dsp:cNvPr id="0" name=""/>
        <dsp:cNvSpPr/>
      </dsp:nvSpPr>
      <dsp:spPr>
        <a:xfrm>
          <a:off x="7543800" y="2476499"/>
          <a:ext cx="3428999" cy="20574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a:t>b. Example: Many persons have both ADHD and Bipolar disorder and require careful treatment.</a:t>
          </a:r>
        </a:p>
      </dsp:txBody>
      <dsp:txXfrm>
        <a:off x="7543800" y="2476499"/>
        <a:ext cx="3428999" cy="205740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9B088D-972B-46E7-AFF8-267040F4E2D0}" type="datetimeFigureOut">
              <a:rPr lang="en-US" smtClean="0"/>
              <a:t>03/26/2024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72B837-EF8A-4FE9-A595-8D427EA6D8C5}" type="slidenum">
              <a:rPr lang="en-US" smtClean="0"/>
              <a:t>‹#›</a:t>
            </a:fld>
            <a:endParaRPr lang="en-US"/>
          </a:p>
        </p:txBody>
      </p:sp>
    </p:spTree>
    <p:extLst>
      <p:ext uri="{BB962C8B-B14F-4D97-AF65-F5344CB8AC3E}">
        <p14:creationId xmlns:p14="http://schemas.microsoft.com/office/powerpoint/2010/main" val="319424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DBB4D955-D148-474D-B40B-44E6052D947E}"/>
              </a:ext>
            </a:extLst>
          </p:cNvPr>
          <p:cNvSpPr>
            <a:spLocks noGrp="1"/>
          </p:cNvSpPr>
          <p:nvPr>
            <p:ph type="ctrTitle" hasCustomPrompt="1"/>
          </p:nvPr>
        </p:nvSpPr>
        <p:spPr>
          <a:xfrm>
            <a:off x="914400" y="1436918"/>
            <a:ext cx="10363200" cy="1374773"/>
          </a:xfrm>
        </p:spPr>
        <p:txBody>
          <a:bodyPr anchor="ctr">
            <a:noAutofit/>
          </a:bodyPr>
          <a:lstStyle>
            <a:lvl1pPr algn="ctr">
              <a:defRPr lang="en-US" dirty="0">
                <a:solidFill>
                  <a:srgbClr val="771B61"/>
                </a:solidFill>
              </a:defRPr>
            </a:lvl1pPr>
          </a:lstStyle>
          <a:p>
            <a:r>
              <a:rPr lang="en-US" dirty="0"/>
              <a:t>Click to edit master title style</a:t>
            </a:r>
            <a:br>
              <a:rPr lang="en-US" dirty="0"/>
            </a:br>
            <a:r>
              <a:rPr lang="en-US" dirty="0"/>
              <a:t>Click to edit master title style</a:t>
            </a:r>
          </a:p>
        </p:txBody>
      </p:sp>
      <p:sp>
        <p:nvSpPr>
          <p:cNvPr id="11" name="Subtitle 2">
            <a:extLst>
              <a:ext uri="{FF2B5EF4-FFF2-40B4-BE49-F238E27FC236}">
                <a16:creationId xmlns:a16="http://schemas.microsoft.com/office/drawing/2014/main" id="{8DD7A64E-2521-4E50-AADB-7EF62DA157FF}"/>
              </a:ext>
            </a:extLst>
          </p:cNvPr>
          <p:cNvSpPr>
            <a:spLocks noGrp="1"/>
          </p:cNvSpPr>
          <p:nvPr>
            <p:ph type="subTitle" idx="1" hasCustomPrompt="1"/>
          </p:nvPr>
        </p:nvSpPr>
        <p:spPr>
          <a:xfrm>
            <a:off x="914400" y="3074078"/>
            <a:ext cx="10363200" cy="1155103"/>
          </a:xfrm>
        </p:spPr>
        <p:txBody>
          <a:bodyPr>
            <a:noAutofit/>
          </a:bodyPr>
          <a:lstStyle>
            <a:lvl1pPr marL="0" indent="0" algn="ctr">
              <a:buNone/>
              <a:defRPr sz="2800">
                <a:solidFill>
                  <a:srgbClr val="666D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or Presenter Name</a:t>
            </a:r>
          </a:p>
          <a:p>
            <a:r>
              <a:rPr lang="en-US" dirty="0"/>
              <a:t>Date (if necessary)</a:t>
            </a:r>
          </a:p>
        </p:txBody>
      </p:sp>
      <p:pic>
        <p:nvPicPr>
          <p:cNvPr id="3" name="Picture 2" descr="Logo, company name&#10;&#10;Description automatically generated">
            <a:extLst>
              <a:ext uri="{FF2B5EF4-FFF2-40B4-BE49-F238E27FC236}">
                <a16:creationId xmlns:a16="http://schemas.microsoft.com/office/drawing/2014/main" id="{F5F1D2A0-B925-D943-ADB3-A32ADC4DFF3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89717" y="6063918"/>
            <a:ext cx="2656843" cy="542057"/>
          </a:xfrm>
          <a:prstGeom prst="rect">
            <a:avLst/>
          </a:prstGeom>
        </p:spPr>
      </p:pic>
      <p:sp>
        <p:nvSpPr>
          <p:cNvPr id="4" name="Rectangle 3">
            <a:extLst>
              <a:ext uri="{FF2B5EF4-FFF2-40B4-BE49-F238E27FC236}">
                <a16:creationId xmlns:a16="http://schemas.microsoft.com/office/drawing/2014/main" id="{AD656F83-D274-374D-AC53-682264FE9BB3}"/>
              </a:ext>
            </a:extLst>
          </p:cNvPr>
          <p:cNvSpPr/>
          <p:nvPr userDrawn="1"/>
        </p:nvSpPr>
        <p:spPr>
          <a:xfrm>
            <a:off x="614014" y="0"/>
            <a:ext cx="10663585" cy="413886"/>
          </a:xfrm>
          <a:prstGeom prst="rect">
            <a:avLst/>
          </a:prstGeom>
          <a:solidFill>
            <a:srgbClr val="771B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CE9375DC-D473-9A4F-9602-1CB4F4764409}"/>
              </a:ext>
            </a:extLst>
          </p:cNvPr>
          <p:cNvSpPr/>
          <p:nvPr userDrawn="1"/>
        </p:nvSpPr>
        <p:spPr>
          <a:xfrm>
            <a:off x="11277600" y="0"/>
            <a:ext cx="914400" cy="413886"/>
          </a:xfrm>
          <a:prstGeom prst="rect">
            <a:avLst/>
          </a:prstGeom>
          <a:solidFill>
            <a:srgbClr val="EBA7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A0DAC8D1-F9AF-BA44-BDEF-64C2FC0AD75E}"/>
              </a:ext>
            </a:extLst>
          </p:cNvPr>
          <p:cNvCxnSpPr/>
          <p:nvPr userDrawn="1"/>
        </p:nvCxnSpPr>
        <p:spPr>
          <a:xfrm flipV="1">
            <a:off x="614014" y="6240849"/>
            <a:ext cx="0" cy="365760"/>
          </a:xfrm>
          <a:prstGeom prst="line">
            <a:avLst/>
          </a:prstGeom>
          <a:ln w="28575">
            <a:solidFill>
              <a:srgbClr val="771B61"/>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53B838BE-0E0E-C740-B817-8928A5AAF8E4}"/>
              </a:ext>
            </a:extLst>
          </p:cNvPr>
          <p:cNvSpPr>
            <a:spLocks noGrp="1"/>
          </p:cNvSpPr>
          <p:nvPr>
            <p:ph type="sldNum" sz="quarter" idx="4"/>
          </p:nvPr>
        </p:nvSpPr>
        <p:spPr>
          <a:xfrm>
            <a:off x="614014" y="6240850"/>
            <a:ext cx="925095" cy="365125"/>
          </a:xfrm>
          <a:prstGeom prst="rect">
            <a:avLst/>
          </a:prstGeom>
        </p:spPr>
        <p:txBody>
          <a:bodyPr vert="horz" lIns="91440" tIns="45720" rIns="91440" bIns="45720" rtlCol="0" anchor="ctr"/>
          <a:lstStyle>
            <a:lvl1pPr algn="l">
              <a:defRPr sz="1000">
                <a:solidFill>
                  <a:srgbClr val="808080"/>
                </a:solidFill>
                <a:latin typeface="Calibri" panose="020F0502020204030204" pitchFamily="34" charset="0"/>
                <a:cs typeface="Calibri" panose="020F0502020204030204" pitchFamily="34" charset="0"/>
              </a:defRPr>
            </a:lvl1pPr>
          </a:lstStyle>
          <a:p>
            <a:fld id="{89CE2B40-8763-45E4-9758-579B0FB876D0}" type="slidenum">
              <a:rPr lang="en-US" smtClean="0"/>
              <a:pPr/>
              <a:t>‹#›</a:t>
            </a:fld>
            <a:endParaRPr lang="en-US"/>
          </a:p>
        </p:txBody>
      </p:sp>
    </p:spTree>
    <p:extLst>
      <p:ext uri="{BB962C8B-B14F-4D97-AF65-F5344CB8AC3E}">
        <p14:creationId xmlns:p14="http://schemas.microsoft.com/office/powerpoint/2010/main" val="2296321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v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19200" y="3100388"/>
            <a:ext cx="9753600" cy="1362075"/>
          </a:xfrm>
        </p:spPr>
        <p:txBody>
          <a:bodyPr anchor="t">
            <a:normAutofit/>
          </a:bodyPr>
          <a:lstStyle>
            <a:lvl1pPr algn="l">
              <a:defRPr sz="3600" b="1" cap="none">
                <a:solidFill>
                  <a:srgbClr val="771B61"/>
                </a:solidFill>
              </a:defRPr>
            </a:lvl1pPr>
          </a:lstStyle>
          <a:p>
            <a:r>
              <a:rPr lang="en-US" dirty="0"/>
              <a:t>Click to edit master title style</a:t>
            </a:r>
          </a:p>
        </p:txBody>
      </p:sp>
      <p:sp>
        <p:nvSpPr>
          <p:cNvPr id="3" name="Text Placeholder 2"/>
          <p:cNvSpPr>
            <a:spLocks noGrp="1"/>
          </p:cNvSpPr>
          <p:nvPr>
            <p:ph type="body" idx="1"/>
          </p:nvPr>
        </p:nvSpPr>
        <p:spPr>
          <a:xfrm>
            <a:off x="1219200" y="2438401"/>
            <a:ext cx="9753600" cy="509587"/>
          </a:xfrm>
        </p:spPr>
        <p:txBody>
          <a:bodyPr anchor="b">
            <a:noAutofit/>
          </a:bodyPr>
          <a:lstStyle>
            <a:lvl1pPr marL="0" indent="0">
              <a:buNone/>
              <a:defRPr sz="2800">
                <a:solidFill>
                  <a:srgbClr val="666D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11" name="Straight Connector 10"/>
          <p:cNvCxnSpPr>
            <a:cxnSpLocks/>
          </p:cNvCxnSpPr>
          <p:nvPr/>
        </p:nvCxnSpPr>
        <p:spPr>
          <a:xfrm>
            <a:off x="1219200" y="3048000"/>
            <a:ext cx="9753600" cy="0"/>
          </a:xfrm>
          <a:prstGeom prst="line">
            <a:avLst/>
          </a:prstGeom>
          <a:ln w="28575">
            <a:solidFill>
              <a:srgbClr val="771B61"/>
            </a:solidFill>
          </a:ln>
        </p:spPr>
        <p:style>
          <a:lnRef idx="1">
            <a:schemeClr val="accent1"/>
          </a:lnRef>
          <a:fillRef idx="0">
            <a:schemeClr val="accent1"/>
          </a:fillRef>
          <a:effectRef idx="0">
            <a:schemeClr val="accent1"/>
          </a:effectRef>
          <a:fontRef idx="minor">
            <a:schemeClr val="tx1"/>
          </a:fontRef>
        </p:style>
      </p:cxnSp>
      <p:pic>
        <p:nvPicPr>
          <p:cNvPr id="13" name="Picture 12" descr="Logo, company name&#10;&#10;Description automatically generated">
            <a:extLst>
              <a:ext uri="{FF2B5EF4-FFF2-40B4-BE49-F238E27FC236}">
                <a16:creationId xmlns:a16="http://schemas.microsoft.com/office/drawing/2014/main" id="{C718AE66-E974-0B40-9CC0-27AD3855F41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89717" y="6063918"/>
            <a:ext cx="2656843" cy="542057"/>
          </a:xfrm>
          <a:prstGeom prst="rect">
            <a:avLst/>
          </a:prstGeom>
        </p:spPr>
      </p:pic>
      <p:cxnSp>
        <p:nvCxnSpPr>
          <p:cNvPr id="14" name="Straight Connector 13">
            <a:extLst>
              <a:ext uri="{FF2B5EF4-FFF2-40B4-BE49-F238E27FC236}">
                <a16:creationId xmlns:a16="http://schemas.microsoft.com/office/drawing/2014/main" id="{FC9059F2-22A5-2446-85C0-82AEE4A1DFB0}"/>
              </a:ext>
            </a:extLst>
          </p:cNvPr>
          <p:cNvCxnSpPr>
            <a:cxnSpLocks/>
          </p:cNvCxnSpPr>
          <p:nvPr userDrawn="1"/>
        </p:nvCxnSpPr>
        <p:spPr>
          <a:xfrm>
            <a:off x="10972800" y="3048000"/>
            <a:ext cx="1222408" cy="0"/>
          </a:xfrm>
          <a:prstGeom prst="line">
            <a:avLst/>
          </a:prstGeom>
          <a:ln w="28575">
            <a:solidFill>
              <a:srgbClr val="EBA70E"/>
            </a:solidFill>
          </a:ln>
        </p:spPr>
        <p:style>
          <a:lnRef idx="1">
            <a:schemeClr val="accent1"/>
          </a:lnRef>
          <a:fillRef idx="0">
            <a:schemeClr val="accent1"/>
          </a:fillRef>
          <a:effectRef idx="0">
            <a:schemeClr val="accent1"/>
          </a:effectRef>
          <a:fontRef idx="minor">
            <a:schemeClr val="tx1"/>
          </a:fontRef>
        </p:style>
      </p:cxnSp>
      <p:sp>
        <p:nvSpPr>
          <p:cNvPr id="16" name="Slide Number Placeholder 5">
            <a:extLst>
              <a:ext uri="{FF2B5EF4-FFF2-40B4-BE49-F238E27FC236}">
                <a16:creationId xmlns:a16="http://schemas.microsoft.com/office/drawing/2014/main" id="{072E4AAB-C9B0-0C4C-8A94-2F09585146AF}"/>
              </a:ext>
            </a:extLst>
          </p:cNvPr>
          <p:cNvSpPr>
            <a:spLocks noGrp="1"/>
          </p:cNvSpPr>
          <p:nvPr>
            <p:ph type="sldNum" sz="quarter" idx="4"/>
          </p:nvPr>
        </p:nvSpPr>
        <p:spPr>
          <a:xfrm>
            <a:off x="614014" y="6240850"/>
            <a:ext cx="925095" cy="365125"/>
          </a:xfrm>
          <a:prstGeom prst="rect">
            <a:avLst/>
          </a:prstGeom>
        </p:spPr>
        <p:txBody>
          <a:bodyPr vert="horz" lIns="91440" tIns="45720" rIns="91440" bIns="45720" rtlCol="0" anchor="ctr"/>
          <a:lstStyle>
            <a:lvl1pPr algn="l">
              <a:defRPr sz="1000">
                <a:solidFill>
                  <a:srgbClr val="808080"/>
                </a:solidFill>
                <a:latin typeface="Calibri" panose="020F0502020204030204" pitchFamily="34" charset="0"/>
                <a:cs typeface="Calibri" panose="020F0502020204030204" pitchFamily="34" charset="0"/>
              </a:defRPr>
            </a:lvl1pPr>
          </a:lstStyle>
          <a:p>
            <a:fld id="{89CE2B40-8763-45E4-9758-579B0FB876D0}" type="slidenum">
              <a:rPr lang="en-US" smtClean="0"/>
              <a:pPr/>
              <a:t>‹#›</a:t>
            </a:fld>
            <a:endParaRPr lang="en-US"/>
          </a:p>
        </p:txBody>
      </p:sp>
      <p:cxnSp>
        <p:nvCxnSpPr>
          <p:cNvPr id="17" name="Straight Connector 16">
            <a:extLst>
              <a:ext uri="{FF2B5EF4-FFF2-40B4-BE49-F238E27FC236}">
                <a16:creationId xmlns:a16="http://schemas.microsoft.com/office/drawing/2014/main" id="{A1278F4A-6FBD-BF47-8455-523BED3D8D6C}"/>
              </a:ext>
            </a:extLst>
          </p:cNvPr>
          <p:cNvCxnSpPr/>
          <p:nvPr userDrawn="1"/>
        </p:nvCxnSpPr>
        <p:spPr>
          <a:xfrm flipV="1">
            <a:off x="614014" y="6240849"/>
            <a:ext cx="0" cy="365760"/>
          </a:xfrm>
          <a:prstGeom prst="line">
            <a:avLst/>
          </a:prstGeom>
          <a:ln w="28575">
            <a:solidFill>
              <a:srgbClr val="771B6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7159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136524"/>
            <a:ext cx="10972800" cy="947680"/>
          </a:xfrm>
        </p:spPr>
        <p:txBody>
          <a:bodyPr>
            <a:noAutofit/>
          </a:bodyPr>
          <a:lstStyle>
            <a:lvl1pPr>
              <a:defRPr sz="3200">
                <a:solidFill>
                  <a:srgbClr val="771B61"/>
                </a:solidFill>
              </a:defRPr>
            </a:lvl1pPr>
          </a:lstStyle>
          <a:p>
            <a:r>
              <a:rPr lang="en-US" dirty="0"/>
              <a:t>Click to edit master title style</a:t>
            </a:r>
            <a:br>
              <a:rPr lang="en-US" dirty="0"/>
            </a:br>
            <a:r>
              <a:rPr lang="en-US" dirty="0"/>
              <a:t>Click to edit master title style</a:t>
            </a:r>
          </a:p>
        </p:txBody>
      </p:sp>
      <p:sp>
        <p:nvSpPr>
          <p:cNvPr id="3" name="Content Placeholder 2"/>
          <p:cNvSpPr>
            <a:spLocks noGrp="1"/>
          </p:cNvSpPr>
          <p:nvPr>
            <p:ph idx="1"/>
          </p:nvPr>
        </p:nvSpPr>
        <p:spPr>
          <a:xfrm>
            <a:off x="609600" y="1219201"/>
            <a:ext cx="10972800" cy="4610099"/>
          </a:xfrm>
        </p:spPr>
        <p:txBody>
          <a:bodyPr>
            <a:normAutofit/>
          </a:bodyPr>
          <a:lstStyle>
            <a:lvl1pPr>
              <a:defRPr sz="2800"/>
            </a:lvl1pPr>
            <a:lvl2pPr>
              <a:defRPr sz="2800"/>
            </a:lvl2pPr>
            <a:lvl3pPr>
              <a:defRPr sz="2800"/>
            </a:lvl3pPr>
            <a:lvl4pPr>
              <a:defRPr sz="2800"/>
            </a:lvl4pPr>
            <a:lvl5pPr>
              <a:defRPr sz="2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4">
            <a:extLst>
              <a:ext uri="{FF2B5EF4-FFF2-40B4-BE49-F238E27FC236}">
                <a16:creationId xmlns:a16="http://schemas.microsoft.com/office/drawing/2014/main" id="{302F3862-C878-4462-8521-63D3CB5A6F5F}"/>
              </a:ext>
            </a:extLst>
          </p:cNvPr>
          <p:cNvSpPr>
            <a:spLocks noGrp="1"/>
          </p:cNvSpPr>
          <p:nvPr>
            <p:ph sz="quarter" idx="10" hasCustomPrompt="1"/>
          </p:nvPr>
        </p:nvSpPr>
        <p:spPr>
          <a:xfrm>
            <a:off x="1193533" y="6240849"/>
            <a:ext cx="6525928" cy="365125"/>
          </a:xfrm>
        </p:spPr>
        <p:txBody>
          <a:bodyPr anchor="ctr">
            <a:noAutofit/>
          </a:bodyPr>
          <a:lstStyle>
            <a:lvl1pPr marL="0" indent="0" algn="l">
              <a:buNone/>
              <a:defRPr sz="1000">
                <a:solidFill>
                  <a:srgbClr val="666D70"/>
                </a:solidFill>
              </a:defRPr>
            </a:lvl1pPr>
            <a:lvl2pPr marL="457200" indent="0" algn="l">
              <a:buNone/>
              <a:defRPr sz="1000">
                <a:solidFill>
                  <a:schemeClr val="tx2"/>
                </a:solidFill>
              </a:defRPr>
            </a:lvl2pPr>
            <a:lvl3pPr marL="914400" indent="0" algn="l">
              <a:buNone/>
              <a:defRPr sz="1000">
                <a:solidFill>
                  <a:schemeClr val="tx2"/>
                </a:solidFill>
              </a:defRPr>
            </a:lvl3pPr>
            <a:lvl4pPr marL="1371600" indent="0" algn="l">
              <a:buNone/>
              <a:defRPr sz="1000">
                <a:solidFill>
                  <a:schemeClr val="tx2"/>
                </a:solidFill>
              </a:defRPr>
            </a:lvl4pPr>
            <a:lvl5pPr marL="1828800" indent="0" algn="l">
              <a:buNone/>
              <a:defRPr sz="1000">
                <a:solidFill>
                  <a:schemeClr val="tx2"/>
                </a:solidFill>
              </a:defRPr>
            </a:lvl5pPr>
          </a:lstStyle>
          <a:p>
            <a:pPr lvl="0"/>
            <a:r>
              <a:rPr lang="en-US" dirty="0"/>
              <a:t>&lt;citation&gt;</a:t>
            </a:r>
          </a:p>
        </p:txBody>
      </p:sp>
      <p:pic>
        <p:nvPicPr>
          <p:cNvPr id="8" name="Picture 7" descr="Logo, company name&#10;&#10;Description automatically generated">
            <a:extLst>
              <a:ext uri="{FF2B5EF4-FFF2-40B4-BE49-F238E27FC236}">
                <a16:creationId xmlns:a16="http://schemas.microsoft.com/office/drawing/2014/main" id="{B60E359E-07C3-0549-B80D-91FE94BE07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89717" y="6063918"/>
            <a:ext cx="2656843" cy="542057"/>
          </a:xfrm>
          <a:prstGeom prst="rect">
            <a:avLst/>
          </a:prstGeom>
        </p:spPr>
      </p:pic>
      <p:sp>
        <p:nvSpPr>
          <p:cNvPr id="13" name="Slide Number Placeholder 5">
            <a:extLst>
              <a:ext uri="{FF2B5EF4-FFF2-40B4-BE49-F238E27FC236}">
                <a16:creationId xmlns:a16="http://schemas.microsoft.com/office/drawing/2014/main" id="{EE163829-0BF0-8B43-BA14-BCD40F6FCD5E}"/>
              </a:ext>
            </a:extLst>
          </p:cNvPr>
          <p:cNvSpPr>
            <a:spLocks noGrp="1"/>
          </p:cNvSpPr>
          <p:nvPr>
            <p:ph type="sldNum" sz="quarter" idx="4"/>
          </p:nvPr>
        </p:nvSpPr>
        <p:spPr>
          <a:xfrm>
            <a:off x="614015" y="6240850"/>
            <a:ext cx="560268" cy="365125"/>
          </a:xfrm>
          <a:prstGeom prst="rect">
            <a:avLst/>
          </a:prstGeom>
        </p:spPr>
        <p:txBody>
          <a:bodyPr vert="horz" lIns="91440" tIns="45720" rIns="91440" bIns="45720" rtlCol="0" anchor="ctr"/>
          <a:lstStyle>
            <a:lvl1pPr algn="l">
              <a:defRPr sz="1000">
                <a:solidFill>
                  <a:srgbClr val="808080"/>
                </a:solidFill>
                <a:latin typeface="Calibri" panose="020F0502020204030204" pitchFamily="34" charset="0"/>
                <a:cs typeface="Calibri" panose="020F0502020204030204" pitchFamily="34" charset="0"/>
              </a:defRPr>
            </a:lvl1pPr>
          </a:lstStyle>
          <a:p>
            <a:fld id="{89CE2B40-8763-45E4-9758-579B0FB876D0}" type="slidenum">
              <a:rPr lang="en-US" smtClean="0"/>
              <a:pPr/>
              <a:t>‹#›</a:t>
            </a:fld>
            <a:endParaRPr lang="en-US"/>
          </a:p>
        </p:txBody>
      </p:sp>
      <p:cxnSp>
        <p:nvCxnSpPr>
          <p:cNvPr id="14" name="Straight Connector 13">
            <a:extLst>
              <a:ext uri="{FF2B5EF4-FFF2-40B4-BE49-F238E27FC236}">
                <a16:creationId xmlns:a16="http://schemas.microsoft.com/office/drawing/2014/main" id="{25A1967A-7C36-004C-ADE0-2436BD710BE8}"/>
              </a:ext>
            </a:extLst>
          </p:cNvPr>
          <p:cNvCxnSpPr/>
          <p:nvPr userDrawn="1"/>
        </p:nvCxnSpPr>
        <p:spPr>
          <a:xfrm flipV="1">
            <a:off x="614014" y="6240849"/>
            <a:ext cx="0" cy="365760"/>
          </a:xfrm>
          <a:prstGeom prst="line">
            <a:avLst/>
          </a:prstGeom>
          <a:ln w="28575">
            <a:solidFill>
              <a:srgbClr val="771B6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4109690"/>
      </p:ext>
    </p:extLst>
  </p:cSld>
  <p:clrMapOvr>
    <a:masterClrMapping/>
  </p:clrMapOvr>
  <p:extLst>
    <p:ext uri="{DCECCB84-F9BA-43D5-87BE-67443E8EF086}">
      <p15:sldGuideLst xmlns:p15="http://schemas.microsoft.com/office/powerpoint/2012/main">
        <p15:guide id="1" orient="horz" pos="367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136524"/>
            <a:ext cx="10972800" cy="947680"/>
          </a:xfrm>
        </p:spPr>
        <p:txBody>
          <a:bodyPr>
            <a:noAutofit/>
          </a:bodyPr>
          <a:lstStyle>
            <a:lvl1pPr>
              <a:defRPr sz="3200">
                <a:solidFill>
                  <a:srgbClr val="771B61"/>
                </a:solidFill>
              </a:defRPr>
            </a:lvl1pPr>
          </a:lstStyle>
          <a:p>
            <a:r>
              <a:rPr lang="en-US" dirty="0"/>
              <a:t>Click to edit master title style</a:t>
            </a:r>
            <a:br>
              <a:rPr lang="en-US" dirty="0"/>
            </a:br>
            <a:r>
              <a:rPr lang="en-US" dirty="0"/>
              <a:t>Click to edit master title style</a:t>
            </a:r>
          </a:p>
        </p:txBody>
      </p:sp>
      <p:sp>
        <p:nvSpPr>
          <p:cNvPr id="7" name="Content Placeholder 2">
            <a:extLst>
              <a:ext uri="{FF2B5EF4-FFF2-40B4-BE49-F238E27FC236}">
                <a16:creationId xmlns:a16="http://schemas.microsoft.com/office/drawing/2014/main" id="{20BBD402-8D1E-4F40-95BB-4442D26727D4}"/>
              </a:ext>
            </a:extLst>
          </p:cNvPr>
          <p:cNvSpPr>
            <a:spLocks noGrp="1"/>
          </p:cNvSpPr>
          <p:nvPr>
            <p:ph sz="half" idx="1"/>
          </p:nvPr>
        </p:nvSpPr>
        <p:spPr>
          <a:xfrm>
            <a:off x="609600" y="1219201"/>
            <a:ext cx="5384800" cy="4610099"/>
          </a:xfrm>
        </p:spPr>
        <p:txBody>
          <a:bodyPr>
            <a:normAutofit/>
          </a:bodyPr>
          <a:lstStyle>
            <a:lvl1pPr>
              <a:defRPr sz="2800"/>
            </a:lvl1pPr>
            <a:lvl2pPr>
              <a:defRPr sz="2800"/>
            </a:lvl2pPr>
            <a:lvl3pPr>
              <a:defRPr sz="2800"/>
            </a:lvl3pPr>
            <a:lvl4pPr>
              <a:defRPr sz="2800"/>
            </a:lvl4pPr>
            <a:lvl5pPr>
              <a:defRPr sz="2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3">
            <a:extLst>
              <a:ext uri="{FF2B5EF4-FFF2-40B4-BE49-F238E27FC236}">
                <a16:creationId xmlns:a16="http://schemas.microsoft.com/office/drawing/2014/main" id="{5D4D444B-C205-4C7E-B75F-BF5429D6AE26}"/>
              </a:ext>
            </a:extLst>
          </p:cNvPr>
          <p:cNvSpPr>
            <a:spLocks noGrp="1"/>
          </p:cNvSpPr>
          <p:nvPr>
            <p:ph sz="half" idx="14"/>
          </p:nvPr>
        </p:nvSpPr>
        <p:spPr>
          <a:xfrm>
            <a:off x="6197600" y="1219201"/>
            <a:ext cx="5384800" cy="4610099"/>
          </a:xfrm>
        </p:spPr>
        <p:txBody>
          <a:bodyPr>
            <a:normAutofit/>
          </a:bodyPr>
          <a:lstStyle>
            <a:lvl1pPr>
              <a:defRPr sz="2800"/>
            </a:lvl1pPr>
            <a:lvl2pPr>
              <a:defRPr sz="2800"/>
            </a:lvl2pPr>
            <a:lvl3pPr>
              <a:defRPr sz="2800"/>
            </a:lvl3pPr>
            <a:lvl4pPr>
              <a:defRPr sz="2800"/>
            </a:lvl4pPr>
            <a:lvl5pPr>
              <a:defRPr sz="2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4">
            <a:extLst>
              <a:ext uri="{FF2B5EF4-FFF2-40B4-BE49-F238E27FC236}">
                <a16:creationId xmlns:a16="http://schemas.microsoft.com/office/drawing/2014/main" id="{4D154005-A865-C447-BA06-5DFF9B7462C8}"/>
              </a:ext>
            </a:extLst>
          </p:cNvPr>
          <p:cNvSpPr>
            <a:spLocks noGrp="1"/>
          </p:cNvSpPr>
          <p:nvPr>
            <p:ph sz="quarter" idx="10" hasCustomPrompt="1"/>
          </p:nvPr>
        </p:nvSpPr>
        <p:spPr>
          <a:xfrm>
            <a:off x="1193533" y="6240849"/>
            <a:ext cx="6525928" cy="365125"/>
          </a:xfrm>
        </p:spPr>
        <p:txBody>
          <a:bodyPr anchor="ctr">
            <a:noAutofit/>
          </a:bodyPr>
          <a:lstStyle>
            <a:lvl1pPr marL="0" indent="0" algn="l">
              <a:buNone/>
              <a:defRPr sz="1000">
                <a:solidFill>
                  <a:srgbClr val="666D70"/>
                </a:solidFill>
              </a:defRPr>
            </a:lvl1pPr>
            <a:lvl2pPr marL="457200" indent="0" algn="l">
              <a:buNone/>
              <a:defRPr sz="1000">
                <a:solidFill>
                  <a:schemeClr val="tx2"/>
                </a:solidFill>
              </a:defRPr>
            </a:lvl2pPr>
            <a:lvl3pPr marL="914400" indent="0" algn="l">
              <a:buNone/>
              <a:defRPr sz="1000">
                <a:solidFill>
                  <a:schemeClr val="tx2"/>
                </a:solidFill>
              </a:defRPr>
            </a:lvl3pPr>
            <a:lvl4pPr marL="1371600" indent="0" algn="l">
              <a:buNone/>
              <a:defRPr sz="1000">
                <a:solidFill>
                  <a:schemeClr val="tx2"/>
                </a:solidFill>
              </a:defRPr>
            </a:lvl4pPr>
            <a:lvl5pPr marL="1828800" indent="0" algn="l">
              <a:buNone/>
              <a:defRPr sz="1000">
                <a:solidFill>
                  <a:schemeClr val="tx2"/>
                </a:solidFill>
              </a:defRPr>
            </a:lvl5pPr>
          </a:lstStyle>
          <a:p>
            <a:pPr lvl="0"/>
            <a:r>
              <a:rPr lang="en-US" dirty="0"/>
              <a:t>&lt;citation&gt;</a:t>
            </a:r>
          </a:p>
        </p:txBody>
      </p:sp>
      <p:sp>
        <p:nvSpPr>
          <p:cNvPr id="13" name="Slide Number Placeholder 5">
            <a:extLst>
              <a:ext uri="{FF2B5EF4-FFF2-40B4-BE49-F238E27FC236}">
                <a16:creationId xmlns:a16="http://schemas.microsoft.com/office/drawing/2014/main" id="{5347EB78-2C01-A246-BB80-7D52C5356B4D}"/>
              </a:ext>
            </a:extLst>
          </p:cNvPr>
          <p:cNvSpPr>
            <a:spLocks noGrp="1"/>
          </p:cNvSpPr>
          <p:nvPr>
            <p:ph type="sldNum" sz="quarter" idx="4"/>
          </p:nvPr>
        </p:nvSpPr>
        <p:spPr>
          <a:xfrm>
            <a:off x="614015" y="6240850"/>
            <a:ext cx="560268" cy="365125"/>
          </a:xfrm>
          <a:prstGeom prst="rect">
            <a:avLst/>
          </a:prstGeom>
        </p:spPr>
        <p:txBody>
          <a:bodyPr vert="horz" lIns="91440" tIns="45720" rIns="91440" bIns="45720" rtlCol="0" anchor="ctr"/>
          <a:lstStyle>
            <a:lvl1pPr algn="l">
              <a:defRPr sz="1000">
                <a:solidFill>
                  <a:srgbClr val="808080"/>
                </a:solidFill>
                <a:latin typeface="Calibri" panose="020F0502020204030204" pitchFamily="34" charset="0"/>
                <a:cs typeface="Calibri" panose="020F0502020204030204" pitchFamily="34" charset="0"/>
              </a:defRPr>
            </a:lvl1pPr>
          </a:lstStyle>
          <a:p>
            <a:fld id="{89CE2B40-8763-45E4-9758-579B0FB876D0}" type="slidenum">
              <a:rPr lang="en-US" smtClean="0"/>
              <a:pPr/>
              <a:t>‹#›</a:t>
            </a:fld>
            <a:endParaRPr lang="en-US"/>
          </a:p>
        </p:txBody>
      </p:sp>
      <p:pic>
        <p:nvPicPr>
          <p:cNvPr id="14" name="Picture 13" descr="Logo, company name&#10;&#10;Description automatically generated">
            <a:extLst>
              <a:ext uri="{FF2B5EF4-FFF2-40B4-BE49-F238E27FC236}">
                <a16:creationId xmlns:a16="http://schemas.microsoft.com/office/drawing/2014/main" id="{1DE3DC88-D228-3A46-85DB-2A3610810BB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89717" y="6063918"/>
            <a:ext cx="2656843" cy="542057"/>
          </a:xfrm>
          <a:prstGeom prst="rect">
            <a:avLst/>
          </a:prstGeom>
        </p:spPr>
      </p:pic>
      <p:cxnSp>
        <p:nvCxnSpPr>
          <p:cNvPr id="15" name="Straight Connector 14">
            <a:extLst>
              <a:ext uri="{FF2B5EF4-FFF2-40B4-BE49-F238E27FC236}">
                <a16:creationId xmlns:a16="http://schemas.microsoft.com/office/drawing/2014/main" id="{59B81C6C-F465-1243-9A71-3063A91061BA}"/>
              </a:ext>
            </a:extLst>
          </p:cNvPr>
          <p:cNvCxnSpPr/>
          <p:nvPr userDrawn="1"/>
        </p:nvCxnSpPr>
        <p:spPr>
          <a:xfrm flipV="1">
            <a:off x="614014" y="6240849"/>
            <a:ext cx="0" cy="365760"/>
          </a:xfrm>
          <a:prstGeom prst="line">
            <a:avLst/>
          </a:prstGeom>
          <a:ln w="28575">
            <a:solidFill>
              <a:srgbClr val="771B6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3135769"/>
      </p:ext>
    </p:extLst>
  </p:cSld>
  <p:clrMapOvr>
    <a:masterClrMapping/>
  </p:clrMapOvr>
  <p:extLst>
    <p:ext uri="{DCECCB84-F9BA-43D5-87BE-67443E8EF086}">
      <p15:sldGuideLst xmlns:p15="http://schemas.microsoft.com/office/powerpoint/2012/main">
        <p15:guide id="1" orient="horz" pos="367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Layout">
    <p:spTree>
      <p:nvGrpSpPr>
        <p:cNvPr id="1" name=""/>
        <p:cNvGrpSpPr/>
        <p:nvPr/>
      </p:nvGrpSpPr>
      <p:grpSpPr>
        <a:xfrm>
          <a:off x="0" y="0"/>
          <a:ext cx="0" cy="0"/>
          <a:chOff x="0" y="0"/>
          <a:chExt cx="0" cy="0"/>
        </a:xfrm>
      </p:grpSpPr>
      <p:sp>
        <p:nvSpPr>
          <p:cNvPr id="8" name="Text Placeholder 2">
            <a:extLst>
              <a:ext uri="{FF2B5EF4-FFF2-40B4-BE49-F238E27FC236}">
                <a16:creationId xmlns:a16="http://schemas.microsoft.com/office/drawing/2014/main" id="{FC22B381-A03B-4C24-9B7A-41935EDE60F8}"/>
              </a:ext>
            </a:extLst>
          </p:cNvPr>
          <p:cNvSpPr>
            <a:spLocks noGrp="1"/>
          </p:cNvSpPr>
          <p:nvPr>
            <p:ph type="body" idx="1" hasCustomPrompt="1"/>
          </p:nvPr>
        </p:nvSpPr>
        <p:spPr>
          <a:xfrm>
            <a:off x="609600" y="1219200"/>
            <a:ext cx="10972800"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9" name="Content Placeholder 3">
            <a:extLst>
              <a:ext uri="{FF2B5EF4-FFF2-40B4-BE49-F238E27FC236}">
                <a16:creationId xmlns:a16="http://schemas.microsoft.com/office/drawing/2014/main" id="{97DAF842-388F-4E54-A2BE-6448B44EEF97}"/>
              </a:ext>
            </a:extLst>
          </p:cNvPr>
          <p:cNvSpPr>
            <a:spLocks noGrp="1"/>
          </p:cNvSpPr>
          <p:nvPr>
            <p:ph sz="half" idx="14"/>
          </p:nvPr>
        </p:nvSpPr>
        <p:spPr>
          <a:xfrm>
            <a:off x="609600" y="1905000"/>
            <a:ext cx="5386917" cy="392790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a:extLst>
              <a:ext uri="{FF2B5EF4-FFF2-40B4-BE49-F238E27FC236}">
                <a16:creationId xmlns:a16="http://schemas.microsoft.com/office/drawing/2014/main" id="{2BB9C45E-57F3-4E99-9D50-CFCB3EAE97EF}"/>
              </a:ext>
            </a:extLst>
          </p:cNvPr>
          <p:cNvSpPr>
            <a:spLocks noGrp="1"/>
          </p:cNvSpPr>
          <p:nvPr>
            <p:ph sz="quarter" idx="15"/>
          </p:nvPr>
        </p:nvSpPr>
        <p:spPr>
          <a:xfrm>
            <a:off x="6193368" y="1905000"/>
            <a:ext cx="5389033" cy="392790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Title 1">
            <a:extLst>
              <a:ext uri="{FF2B5EF4-FFF2-40B4-BE49-F238E27FC236}">
                <a16:creationId xmlns:a16="http://schemas.microsoft.com/office/drawing/2014/main" id="{7563F4F1-3D53-43F3-AC6F-C64D3FEB2B76}"/>
              </a:ext>
            </a:extLst>
          </p:cNvPr>
          <p:cNvSpPr>
            <a:spLocks noGrp="1"/>
          </p:cNvSpPr>
          <p:nvPr>
            <p:ph type="title" hasCustomPrompt="1"/>
          </p:nvPr>
        </p:nvSpPr>
        <p:spPr>
          <a:xfrm>
            <a:off x="609600" y="136524"/>
            <a:ext cx="10972800" cy="947680"/>
          </a:xfrm>
        </p:spPr>
        <p:txBody>
          <a:bodyPr>
            <a:noAutofit/>
          </a:bodyPr>
          <a:lstStyle>
            <a:lvl1pPr>
              <a:defRPr sz="3200">
                <a:solidFill>
                  <a:srgbClr val="771B61"/>
                </a:solidFill>
              </a:defRPr>
            </a:lvl1pPr>
          </a:lstStyle>
          <a:p>
            <a:r>
              <a:rPr lang="en-US" dirty="0"/>
              <a:t>Click to edit master title style</a:t>
            </a:r>
            <a:br>
              <a:rPr lang="en-US" dirty="0"/>
            </a:br>
            <a:r>
              <a:rPr lang="en-US" dirty="0"/>
              <a:t>Click to edit master title style</a:t>
            </a:r>
          </a:p>
        </p:txBody>
      </p:sp>
      <p:sp>
        <p:nvSpPr>
          <p:cNvPr id="10" name="Content Placeholder 4">
            <a:extLst>
              <a:ext uri="{FF2B5EF4-FFF2-40B4-BE49-F238E27FC236}">
                <a16:creationId xmlns:a16="http://schemas.microsoft.com/office/drawing/2014/main" id="{3AA61FE2-DED5-9140-B02F-5B83223F79F4}"/>
              </a:ext>
            </a:extLst>
          </p:cNvPr>
          <p:cNvSpPr>
            <a:spLocks noGrp="1"/>
          </p:cNvSpPr>
          <p:nvPr>
            <p:ph sz="quarter" idx="10" hasCustomPrompt="1"/>
          </p:nvPr>
        </p:nvSpPr>
        <p:spPr>
          <a:xfrm>
            <a:off x="1193533" y="6240849"/>
            <a:ext cx="6525928" cy="365125"/>
          </a:xfrm>
        </p:spPr>
        <p:txBody>
          <a:bodyPr anchor="ctr">
            <a:noAutofit/>
          </a:bodyPr>
          <a:lstStyle>
            <a:lvl1pPr marL="0" indent="0" algn="l">
              <a:buNone/>
              <a:defRPr sz="1000">
                <a:solidFill>
                  <a:srgbClr val="666D70"/>
                </a:solidFill>
              </a:defRPr>
            </a:lvl1pPr>
            <a:lvl2pPr marL="457200" indent="0" algn="l">
              <a:buNone/>
              <a:defRPr sz="1000">
                <a:solidFill>
                  <a:schemeClr val="tx2"/>
                </a:solidFill>
              </a:defRPr>
            </a:lvl2pPr>
            <a:lvl3pPr marL="914400" indent="0" algn="l">
              <a:buNone/>
              <a:defRPr sz="1000">
                <a:solidFill>
                  <a:schemeClr val="tx2"/>
                </a:solidFill>
              </a:defRPr>
            </a:lvl3pPr>
            <a:lvl4pPr marL="1371600" indent="0" algn="l">
              <a:buNone/>
              <a:defRPr sz="1000">
                <a:solidFill>
                  <a:schemeClr val="tx2"/>
                </a:solidFill>
              </a:defRPr>
            </a:lvl4pPr>
            <a:lvl5pPr marL="1828800" indent="0" algn="l">
              <a:buNone/>
              <a:defRPr sz="1000">
                <a:solidFill>
                  <a:schemeClr val="tx2"/>
                </a:solidFill>
              </a:defRPr>
            </a:lvl5pPr>
          </a:lstStyle>
          <a:p>
            <a:pPr lvl="0"/>
            <a:r>
              <a:rPr lang="en-US" dirty="0"/>
              <a:t>&lt;citation&gt;</a:t>
            </a:r>
          </a:p>
        </p:txBody>
      </p:sp>
      <p:sp>
        <p:nvSpPr>
          <p:cNvPr id="11" name="Slide Number Placeholder 5">
            <a:extLst>
              <a:ext uri="{FF2B5EF4-FFF2-40B4-BE49-F238E27FC236}">
                <a16:creationId xmlns:a16="http://schemas.microsoft.com/office/drawing/2014/main" id="{3EE241B5-7C03-2944-8270-76E5107C2E7A}"/>
              </a:ext>
            </a:extLst>
          </p:cNvPr>
          <p:cNvSpPr>
            <a:spLocks noGrp="1"/>
          </p:cNvSpPr>
          <p:nvPr>
            <p:ph type="sldNum" sz="quarter" idx="4"/>
          </p:nvPr>
        </p:nvSpPr>
        <p:spPr>
          <a:xfrm>
            <a:off x="614015" y="6240850"/>
            <a:ext cx="560268" cy="365125"/>
          </a:xfrm>
          <a:prstGeom prst="rect">
            <a:avLst/>
          </a:prstGeom>
        </p:spPr>
        <p:txBody>
          <a:bodyPr vert="horz" lIns="91440" tIns="45720" rIns="91440" bIns="45720" rtlCol="0" anchor="ctr"/>
          <a:lstStyle>
            <a:lvl1pPr algn="l">
              <a:defRPr sz="1000">
                <a:solidFill>
                  <a:srgbClr val="808080"/>
                </a:solidFill>
                <a:latin typeface="Calibri" panose="020F0502020204030204" pitchFamily="34" charset="0"/>
                <a:cs typeface="Calibri" panose="020F0502020204030204" pitchFamily="34" charset="0"/>
              </a:defRPr>
            </a:lvl1pPr>
          </a:lstStyle>
          <a:p>
            <a:fld id="{89CE2B40-8763-45E4-9758-579B0FB876D0}" type="slidenum">
              <a:rPr lang="en-US" smtClean="0"/>
              <a:pPr/>
              <a:t>‹#›</a:t>
            </a:fld>
            <a:endParaRPr lang="en-US"/>
          </a:p>
        </p:txBody>
      </p:sp>
      <p:pic>
        <p:nvPicPr>
          <p:cNvPr id="14" name="Picture 13" descr="Logo, company name&#10;&#10;Description automatically generated">
            <a:extLst>
              <a:ext uri="{FF2B5EF4-FFF2-40B4-BE49-F238E27FC236}">
                <a16:creationId xmlns:a16="http://schemas.microsoft.com/office/drawing/2014/main" id="{3826444F-3FBF-0A43-A591-A27BE1712F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89717" y="6063918"/>
            <a:ext cx="2656843" cy="542057"/>
          </a:xfrm>
          <a:prstGeom prst="rect">
            <a:avLst/>
          </a:prstGeom>
        </p:spPr>
      </p:pic>
      <p:cxnSp>
        <p:nvCxnSpPr>
          <p:cNvPr id="17" name="Straight Connector 16">
            <a:extLst>
              <a:ext uri="{FF2B5EF4-FFF2-40B4-BE49-F238E27FC236}">
                <a16:creationId xmlns:a16="http://schemas.microsoft.com/office/drawing/2014/main" id="{7D133671-73DC-9841-BC2C-5A77E29169F3}"/>
              </a:ext>
            </a:extLst>
          </p:cNvPr>
          <p:cNvCxnSpPr/>
          <p:nvPr userDrawn="1"/>
        </p:nvCxnSpPr>
        <p:spPr>
          <a:xfrm flipV="1">
            <a:off x="614014" y="6240849"/>
            <a:ext cx="0" cy="365760"/>
          </a:xfrm>
          <a:prstGeom prst="line">
            <a:avLst/>
          </a:prstGeom>
          <a:ln w="28575">
            <a:solidFill>
              <a:srgbClr val="771B6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9238882"/>
      </p:ext>
    </p:extLst>
  </p:cSld>
  <p:clrMapOvr>
    <a:masterClrMapping/>
  </p:clrMapOvr>
  <p:extLst>
    <p:ext uri="{DCECCB84-F9BA-43D5-87BE-67443E8EF086}">
      <p15:sldGuideLst xmlns:p15="http://schemas.microsoft.com/office/powerpoint/2012/main">
        <p15:guide id="1" orient="horz" pos="367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ortrait Picture No Caption">
    <p:spTree>
      <p:nvGrpSpPr>
        <p:cNvPr id="1" name=""/>
        <p:cNvGrpSpPr/>
        <p:nvPr/>
      </p:nvGrpSpPr>
      <p:grpSpPr>
        <a:xfrm>
          <a:off x="0" y="0"/>
          <a:ext cx="0" cy="0"/>
          <a:chOff x="0" y="0"/>
          <a:chExt cx="0" cy="0"/>
        </a:xfrm>
      </p:grpSpPr>
      <p:sp>
        <p:nvSpPr>
          <p:cNvPr id="10" name="Picture Placeholder 2"/>
          <p:cNvSpPr>
            <a:spLocks noGrp="1"/>
          </p:cNvSpPr>
          <p:nvPr>
            <p:ph type="pic" idx="1"/>
          </p:nvPr>
        </p:nvSpPr>
        <p:spPr>
          <a:xfrm>
            <a:off x="2389717" y="273051"/>
            <a:ext cx="7315200" cy="555624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7" name="Content Placeholder 4">
            <a:extLst>
              <a:ext uri="{FF2B5EF4-FFF2-40B4-BE49-F238E27FC236}">
                <a16:creationId xmlns:a16="http://schemas.microsoft.com/office/drawing/2014/main" id="{95CC0C97-7126-A442-9935-38B87E9FE115}"/>
              </a:ext>
            </a:extLst>
          </p:cNvPr>
          <p:cNvSpPr>
            <a:spLocks noGrp="1"/>
          </p:cNvSpPr>
          <p:nvPr>
            <p:ph sz="quarter" idx="10" hasCustomPrompt="1"/>
          </p:nvPr>
        </p:nvSpPr>
        <p:spPr>
          <a:xfrm>
            <a:off x="1193533" y="6240849"/>
            <a:ext cx="6525928" cy="365125"/>
          </a:xfrm>
        </p:spPr>
        <p:txBody>
          <a:bodyPr anchor="ctr">
            <a:noAutofit/>
          </a:bodyPr>
          <a:lstStyle>
            <a:lvl1pPr marL="0" indent="0" algn="l">
              <a:buNone/>
              <a:defRPr sz="1000">
                <a:solidFill>
                  <a:srgbClr val="666D70"/>
                </a:solidFill>
              </a:defRPr>
            </a:lvl1pPr>
            <a:lvl2pPr marL="457200" indent="0" algn="l">
              <a:buNone/>
              <a:defRPr sz="1000">
                <a:solidFill>
                  <a:schemeClr val="tx2"/>
                </a:solidFill>
              </a:defRPr>
            </a:lvl2pPr>
            <a:lvl3pPr marL="914400" indent="0" algn="l">
              <a:buNone/>
              <a:defRPr sz="1000">
                <a:solidFill>
                  <a:schemeClr val="tx2"/>
                </a:solidFill>
              </a:defRPr>
            </a:lvl3pPr>
            <a:lvl4pPr marL="1371600" indent="0" algn="l">
              <a:buNone/>
              <a:defRPr sz="1000">
                <a:solidFill>
                  <a:schemeClr val="tx2"/>
                </a:solidFill>
              </a:defRPr>
            </a:lvl4pPr>
            <a:lvl5pPr marL="1828800" indent="0" algn="l">
              <a:buNone/>
              <a:defRPr sz="1000">
                <a:solidFill>
                  <a:schemeClr val="tx2"/>
                </a:solidFill>
              </a:defRPr>
            </a:lvl5pPr>
          </a:lstStyle>
          <a:p>
            <a:pPr lvl="0"/>
            <a:r>
              <a:rPr lang="en-US" dirty="0"/>
              <a:t>&lt;citation&gt;</a:t>
            </a:r>
          </a:p>
        </p:txBody>
      </p:sp>
      <p:sp>
        <p:nvSpPr>
          <p:cNvPr id="8" name="Slide Number Placeholder 5">
            <a:extLst>
              <a:ext uri="{FF2B5EF4-FFF2-40B4-BE49-F238E27FC236}">
                <a16:creationId xmlns:a16="http://schemas.microsoft.com/office/drawing/2014/main" id="{4A54DE2B-FF1E-B147-AA8C-2C32AD23B23D}"/>
              </a:ext>
            </a:extLst>
          </p:cNvPr>
          <p:cNvSpPr>
            <a:spLocks noGrp="1"/>
          </p:cNvSpPr>
          <p:nvPr>
            <p:ph type="sldNum" sz="quarter" idx="4"/>
          </p:nvPr>
        </p:nvSpPr>
        <p:spPr>
          <a:xfrm>
            <a:off x="614015" y="6240850"/>
            <a:ext cx="560268" cy="365125"/>
          </a:xfrm>
          <a:prstGeom prst="rect">
            <a:avLst/>
          </a:prstGeom>
        </p:spPr>
        <p:txBody>
          <a:bodyPr vert="horz" lIns="91440" tIns="45720" rIns="91440" bIns="45720" rtlCol="0" anchor="ctr"/>
          <a:lstStyle>
            <a:lvl1pPr algn="l">
              <a:defRPr sz="1000">
                <a:solidFill>
                  <a:srgbClr val="808080"/>
                </a:solidFill>
                <a:latin typeface="Calibri" panose="020F0502020204030204" pitchFamily="34" charset="0"/>
                <a:cs typeface="Calibri" panose="020F0502020204030204" pitchFamily="34" charset="0"/>
              </a:defRPr>
            </a:lvl1pPr>
          </a:lstStyle>
          <a:p>
            <a:fld id="{89CE2B40-8763-45E4-9758-579B0FB876D0}" type="slidenum">
              <a:rPr lang="en-US" smtClean="0"/>
              <a:pPr/>
              <a:t>‹#›</a:t>
            </a:fld>
            <a:endParaRPr lang="en-US"/>
          </a:p>
        </p:txBody>
      </p:sp>
      <p:pic>
        <p:nvPicPr>
          <p:cNvPr id="9" name="Picture 8" descr="Logo, company name&#10;&#10;Description automatically generated">
            <a:extLst>
              <a:ext uri="{FF2B5EF4-FFF2-40B4-BE49-F238E27FC236}">
                <a16:creationId xmlns:a16="http://schemas.microsoft.com/office/drawing/2014/main" id="{2F60DF43-93A8-DD4C-8810-829BD889A9C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89717" y="6063918"/>
            <a:ext cx="2656843" cy="542057"/>
          </a:xfrm>
          <a:prstGeom prst="rect">
            <a:avLst/>
          </a:prstGeom>
        </p:spPr>
      </p:pic>
      <p:cxnSp>
        <p:nvCxnSpPr>
          <p:cNvPr id="11" name="Straight Connector 10">
            <a:extLst>
              <a:ext uri="{FF2B5EF4-FFF2-40B4-BE49-F238E27FC236}">
                <a16:creationId xmlns:a16="http://schemas.microsoft.com/office/drawing/2014/main" id="{27612D31-1054-4C44-B1D5-AC9E4F7AB31F}"/>
              </a:ext>
            </a:extLst>
          </p:cNvPr>
          <p:cNvCxnSpPr/>
          <p:nvPr userDrawn="1"/>
        </p:nvCxnSpPr>
        <p:spPr>
          <a:xfrm flipV="1">
            <a:off x="614014" y="6240849"/>
            <a:ext cx="0" cy="365760"/>
          </a:xfrm>
          <a:prstGeom prst="line">
            <a:avLst/>
          </a:prstGeom>
          <a:ln w="28575">
            <a:solidFill>
              <a:srgbClr val="771B6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044446"/>
      </p:ext>
    </p:extLst>
  </p:cSld>
  <p:clrMapOvr>
    <a:masterClrMapping/>
  </p:clrMapOvr>
  <p:extLst>
    <p:ext uri="{DCECCB84-F9BA-43D5-87BE-67443E8EF086}">
      <p15:sldGuideLst xmlns:p15="http://schemas.microsoft.com/office/powerpoint/2012/main">
        <p15:guide id="1" orient="horz" pos="3672"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ndscape Picture No Caption">
    <p:spTree>
      <p:nvGrpSpPr>
        <p:cNvPr id="1" name=""/>
        <p:cNvGrpSpPr/>
        <p:nvPr/>
      </p:nvGrpSpPr>
      <p:grpSpPr>
        <a:xfrm>
          <a:off x="0" y="0"/>
          <a:ext cx="0" cy="0"/>
          <a:chOff x="0" y="0"/>
          <a:chExt cx="0" cy="0"/>
        </a:xfrm>
      </p:grpSpPr>
      <p:sp>
        <p:nvSpPr>
          <p:cNvPr id="10" name="Picture Placeholder 2"/>
          <p:cNvSpPr>
            <a:spLocks noGrp="1"/>
          </p:cNvSpPr>
          <p:nvPr>
            <p:ph type="pic" idx="1"/>
          </p:nvPr>
        </p:nvSpPr>
        <p:spPr>
          <a:xfrm>
            <a:off x="609600" y="273051"/>
            <a:ext cx="10972800" cy="5556249"/>
          </a:xfrm>
        </p:spPr>
        <p:txBody>
          <a:bodyPr>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7" name="Content Placeholder 4">
            <a:extLst>
              <a:ext uri="{FF2B5EF4-FFF2-40B4-BE49-F238E27FC236}">
                <a16:creationId xmlns:a16="http://schemas.microsoft.com/office/drawing/2014/main" id="{20A18030-7C02-6845-B912-365104072B81}"/>
              </a:ext>
            </a:extLst>
          </p:cNvPr>
          <p:cNvSpPr>
            <a:spLocks noGrp="1"/>
          </p:cNvSpPr>
          <p:nvPr>
            <p:ph sz="quarter" idx="10" hasCustomPrompt="1"/>
          </p:nvPr>
        </p:nvSpPr>
        <p:spPr>
          <a:xfrm>
            <a:off x="1193533" y="6240849"/>
            <a:ext cx="6525928" cy="365125"/>
          </a:xfrm>
        </p:spPr>
        <p:txBody>
          <a:bodyPr anchor="ctr">
            <a:noAutofit/>
          </a:bodyPr>
          <a:lstStyle>
            <a:lvl1pPr marL="0" indent="0" algn="l">
              <a:buNone/>
              <a:defRPr sz="1000">
                <a:solidFill>
                  <a:srgbClr val="666D70"/>
                </a:solidFill>
              </a:defRPr>
            </a:lvl1pPr>
            <a:lvl2pPr marL="457200" indent="0" algn="l">
              <a:buNone/>
              <a:defRPr sz="1000">
                <a:solidFill>
                  <a:schemeClr val="tx2"/>
                </a:solidFill>
              </a:defRPr>
            </a:lvl2pPr>
            <a:lvl3pPr marL="914400" indent="0" algn="l">
              <a:buNone/>
              <a:defRPr sz="1000">
                <a:solidFill>
                  <a:schemeClr val="tx2"/>
                </a:solidFill>
              </a:defRPr>
            </a:lvl3pPr>
            <a:lvl4pPr marL="1371600" indent="0" algn="l">
              <a:buNone/>
              <a:defRPr sz="1000">
                <a:solidFill>
                  <a:schemeClr val="tx2"/>
                </a:solidFill>
              </a:defRPr>
            </a:lvl4pPr>
            <a:lvl5pPr marL="1828800" indent="0" algn="l">
              <a:buNone/>
              <a:defRPr sz="1000">
                <a:solidFill>
                  <a:schemeClr val="tx2"/>
                </a:solidFill>
              </a:defRPr>
            </a:lvl5pPr>
          </a:lstStyle>
          <a:p>
            <a:pPr lvl="0"/>
            <a:r>
              <a:rPr lang="en-US" dirty="0"/>
              <a:t>&lt;citation&gt;</a:t>
            </a:r>
          </a:p>
        </p:txBody>
      </p:sp>
      <p:sp>
        <p:nvSpPr>
          <p:cNvPr id="8" name="Slide Number Placeholder 5">
            <a:extLst>
              <a:ext uri="{FF2B5EF4-FFF2-40B4-BE49-F238E27FC236}">
                <a16:creationId xmlns:a16="http://schemas.microsoft.com/office/drawing/2014/main" id="{3A88B405-AA68-BC41-8F2C-C7C6FA5615E1}"/>
              </a:ext>
            </a:extLst>
          </p:cNvPr>
          <p:cNvSpPr>
            <a:spLocks noGrp="1"/>
          </p:cNvSpPr>
          <p:nvPr>
            <p:ph type="sldNum" sz="quarter" idx="4"/>
          </p:nvPr>
        </p:nvSpPr>
        <p:spPr>
          <a:xfrm>
            <a:off x="614015" y="6240850"/>
            <a:ext cx="560268" cy="365125"/>
          </a:xfrm>
          <a:prstGeom prst="rect">
            <a:avLst/>
          </a:prstGeom>
        </p:spPr>
        <p:txBody>
          <a:bodyPr vert="horz" lIns="91440" tIns="45720" rIns="91440" bIns="45720" rtlCol="0" anchor="ctr"/>
          <a:lstStyle>
            <a:lvl1pPr algn="l">
              <a:defRPr sz="1000">
                <a:solidFill>
                  <a:srgbClr val="808080"/>
                </a:solidFill>
                <a:latin typeface="Calibri" panose="020F0502020204030204" pitchFamily="34" charset="0"/>
                <a:cs typeface="Calibri" panose="020F0502020204030204" pitchFamily="34" charset="0"/>
              </a:defRPr>
            </a:lvl1pPr>
          </a:lstStyle>
          <a:p>
            <a:fld id="{89CE2B40-8763-45E4-9758-579B0FB876D0}" type="slidenum">
              <a:rPr lang="en-US" smtClean="0"/>
              <a:pPr/>
              <a:t>‹#›</a:t>
            </a:fld>
            <a:endParaRPr lang="en-US"/>
          </a:p>
        </p:txBody>
      </p:sp>
      <p:pic>
        <p:nvPicPr>
          <p:cNvPr id="9" name="Picture 8" descr="Logo, company name&#10;&#10;Description automatically generated">
            <a:extLst>
              <a:ext uri="{FF2B5EF4-FFF2-40B4-BE49-F238E27FC236}">
                <a16:creationId xmlns:a16="http://schemas.microsoft.com/office/drawing/2014/main" id="{7D2BCD6D-F554-B94F-B123-8077D5A9747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89717" y="6063918"/>
            <a:ext cx="2656843" cy="542057"/>
          </a:xfrm>
          <a:prstGeom prst="rect">
            <a:avLst/>
          </a:prstGeom>
        </p:spPr>
      </p:pic>
      <p:cxnSp>
        <p:nvCxnSpPr>
          <p:cNvPr id="11" name="Straight Connector 10">
            <a:extLst>
              <a:ext uri="{FF2B5EF4-FFF2-40B4-BE49-F238E27FC236}">
                <a16:creationId xmlns:a16="http://schemas.microsoft.com/office/drawing/2014/main" id="{B48B6E98-AB44-1041-9122-4A99314B19B3}"/>
              </a:ext>
            </a:extLst>
          </p:cNvPr>
          <p:cNvCxnSpPr/>
          <p:nvPr userDrawn="1"/>
        </p:nvCxnSpPr>
        <p:spPr>
          <a:xfrm flipV="1">
            <a:off x="614014" y="6240849"/>
            <a:ext cx="0" cy="365760"/>
          </a:xfrm>
          <a:prstGeom prst="line">
            <a:avLst/>
          </a:prstGeom>
          <a:ln w="28575">
            <a:solidFill>
              <a:srgbClr val="771B6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7106117"/>
      </p:ext>
    </p:extLst>
  </p:cSld>
  <p:clrMapOvr>
    <a:masterClrMapping/>
  </p:clrMapOvr>
  <p:extLst>
    <p:ext uri="{DCECCB84-F9BA-43D5-87BE-67443E8EF086}">
      <p15:sldGuideLst xmlns:p15="http://schemas.microsoft.com/office/powerpoint/2012/main">
        <p15:guide id="1" orient="horz" pos="3672"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6" name="Content Placeholder 4">
            <a:extLst>
              <a:ext uri="{FF2B5EF4-FFF2-40B4-BE49-F238E27FC236}">
                <a16:creationId xmlns:a16="http://schemas.microsoft.com/office/drawing/2014/main" id="{66FF883E-E854-B549-B10E-8E56FF92B344}"/>
              </a:ext>
            </a:extLst>
          </p:cNvPr>
          <p:cNvSpPr>
            <a:spLocks noGrp="1"/>
          </p:cNvSpPr>
          <p:nvPr>
            <p:ph sz="quarter" idx="10" hasCustomPrompt="1"/>
          </p:nvPr>
        </p:nvSpPr>
        <p:spPr>
          <a:xfrm>
            <a:off x="1193533" y="6240849"/>
            <a:ext cx="6525928" cy="365125"/>
          </a:xfrm>
        </p:spPr>
        <p:txBody>
          <a:bodyPr anchor="ctr">
            <a:noAutofit/>
          </a:bodyPr>
          <a:lstStyle>
            <a:lvl1pPr marL="0" indent="0" algn="l">
              <a:buNone/>
              <a:defRPr sz="1000">
                <a:solidFill>
                  <a:srgbClr val="666D70"/>
                </a:solidFill>
              </a:defRPr>
            </a:lvl1pPr>
            <a:lvl2pPr marL="457200" indent="0" algn="l">
              <a:buNone/>
              <a:defRPr sz="1000">
                <a:solidFill>
                  <a:schemeClr val="tx2"/>
                </a:solidFill>
              </a:defRPr>
            </a:lvl2pPr>
            <a:lvl3pPr marL="914400" indent="0" algn="l">
              <a:buNone/>
              <a:defRPr sz="1000">
                <a:solidFill>
                  <a:schemeClr val="tx2"/>
                </a:solidFill>
              </a:defRPr>
            </a:lvl3pPr>
            <a:lvl4pPr marL="1371600" indent="0" algn="l">
              <a:buNone/>
              <a:defRPr sz="1000">
                <a:solidFill>
                  <a:schemeClr val="tx2"/>
                </a:solidFill>
              </a:defRPr>
            </a:lvl4pPr>
            <a:lvl5pPr marL="1828800" indent="0" algn="l">
              <a:buNone/>
              <a:defRPr sz="1000">
                <a:solidFill>
                  <a:schemeClr val="tx2"/>
                </a:solidFill>
              </a:defRPr>
            </a:lvl5pPr>
          </a:lstStyle>
          <a:p>
            <a:pPr lvl="0"/>
            <a:r>
              <a:rPr lang="en-US" dirty="0"/>
              <a:t>&lt;citation&gt;</a:t>
            </a:r>
          </a:p>
        </p:txBody>
      </p:sp>
      <p:sp>
        <p:nvSpPr>
          <p:cNvPr id="7" name="Slide Number Placeholder 5">
            <a:extLst>
              <a:ext uri="{FF2B5EF4-FFF2-40B4-BE49-F238E27FC236}">
                <a16:creationId xmlns:a16="http://schemas.microsoft.com/office/drawing/2014/main" id="{873C8CBB-A4AD-B84B-A5A9-F1329B9470E1}"/>
              </a:ext>
            </a:extLst>
          </p:cNvPr>
          <p:cNvSpPr>
            <a:spLocks noGrp="1"/>
          </p:cNvSpPr>
          <p:nvPr>
            <p:ph type="sldNum" sz="quarter" idx="4"/>
          </p:nvPr>
        </p:nvSpPr>
        <p:spPr>
          <a:xfrm>
            <a:off x="614015" y="6240850"/>
            <a:ext cx="560268" cy="365125"/>
          </a:xfrm>
          <a:prstGeom prst="rect">
            <a:avLst/>
          </a:prstGeom>
        </p:spPr>
        <p:txBody>
          <a:bodyPr vert="horz" lIns="91440" tIns="45720" rIns="91440" bIns="45720" rtlCol="0" anchor="ctr"/>
          <a:lstStyle>
            <a:lvl1pPr algn="l">
              <a:defRPr sz="1000">
                <a:solidFill>
                  <a:srgbClr val="808080"/>
                </a:solidFill>
                <a:latin typeface="Calibri" panose="020F0502020204030204" pitchFamily="34" charset="0"/>
                <a:cs typeface="Calibri" panose="020F0502020204030204" pitchFamily="34" charset="0"/>
              </a:defRPr>
            </a:lvl1pPr>
          </a:lstStyle>
          <a:p>
            <a:fld id="{89CE2B40-8763-45E4-9758-579B0FB876D0}" type="slidenum">
              <a:rPr lang="en-US" smtClean="0"/>
              <a:pPr/>
              <a:t>‹#›</a:t>
            </a:fld>
            <a:endParaRPr lang="en-US"/>
          </a:p>
        </p:txBody>
      </p:sp>
      <p:pic>
        <p:nvPicPr>
          <p:cNvPr id="8" name="Picture 7" descr="Logo, company name&#10;&#10;Description automatically generated">
            <a:extLst>
              <a:ext uri="{FF2B5EF4-FFF2-40B4-BE49-F238E27FC236}">
                <a16:creationId xmlns:a16="http://schemas.microsoft.com/office/drawing/2014/main" id="{323D0551-0238-E54F-B4A0-68624EDA5DA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89717" y="6063918"/>
            <a:ext cx="2656843" cy="542057"/>
          </a:xfrm>
          <a:prstGeom prst="rect">
            <a:avLst/>
          </a:prstGeom>
        </p:spPr>
      </p:pic>
      <p:cxnSp>
        <p:nvCxnSpPr>
          <p:cNvPr id="9" name="Straight Connector 8">
            <a:extLst>
              <a:ext uri="{FF2B5EF4-FFF2-40B4-BE49-F238E27FC236}">
                <a16:creationId xmlns:a16="http://schemas.microsoft.com/office/drawing/2014/main" id="{E98C656B-A5E0-7644-89D8-852FA9A6C4F8}"/>
              </a:ext>
            </a:extLst>
          </p:cNvPr>
          <p:cNvCxnSpPr/>
          <p:nvPr userDrawn="1"/>
        </p:nvCxnSpPr>
        <p:spPr>
          <a:xfrm flipV="1">
            <a:off x="614014" y="6240849"/>
            <a:ext cx="0" cy="365760"/>
          </a:xfrm>
          <a:prstGeom prst="line">
            <a:avLst/>
          </a:prstGeom>
          <a:ln w="28575">
            <a:solidFill>
              <a:srgbClr val="771B6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4133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800">
                <a:solidFill>
                  <a:schemeClr val="tx1">
                    <a:tint val="75000"/>
                  </a:schemeClr>
                </a:solidFill>
                <a:latin typeface="Century Gothic" pitchFamily="34" charset="0"/>
              </a:defRPr>
            </a:lvl1pPr>
          </a:lstStyle>
          <a:p>
            <a:fld id="{89CE2B40-8763-45E4-9758-579B0FB876D0}" type="slidenum">
              <a:rPr lang="en-US" smtClean="0"/>
              <a:t>‹#›</a:t>
            </a:fld>
            <a:endParaRPr lang="en-US"/>
          </a:p>
        </p:txBody>
      </p:sp>
      <p:sp>
        <p:nvSpPr>
          <p:cNvPr id="8" name="Footer Placeholder 7"/>
          <p:cNvSpPr>
            <a:spLocks noGrp="1"/>
          </p:cNvSpPr>
          <p:nvPr>
            <p:ph type="ftr" sz="quarter" idx="3"/>
          </p:nvPr>
        </p:nvSpPr>
        <p:spPr>
          <a:xfrm>
            <a:off x="609600" y="6356351"/>
            <a:ext cx="5588000" cy="365125"/>
          </a:xfrm>
          <a:prstGeom prst="rect">
            <a:avLst/>
          </a:prstGeom>
        </p:spPr>
        <p:txBody>
          <a:bodyPr vert="horz" lIns="91440" tIns="45720" rIns="91440" bIns="45720" rtlCol="0" anchor="ctr"/>
          <a:lstStyle>
            <a:lvl1pPr algn="l">
              <a:defRPr sz="1000">
                <a:solidFill>
                  <a:schemeClr val="tx1">
                    <a:tint val="75000"/>
                  </a:schemeClr>
                </a:solidFill>
                <a:latin typeface="Century Gothic" pitchFamily="34" charset="0"/>
              </a:defRPr>
            </a:lvl1pPr>
          </a:lstStyle>
          <a:p>
            <a:endParaRPr lang="en-US"/>
          </a:p>
        </p:txBody>
      </p:sp>
    </p:spTree>
    <p:extLst>
      <p:ext uri="{BB962C8B-B14F-4D97-AF65-F5344CB8AC3E}">
        <p14:creationId xmlns:p14="http://schemas.microsoft.com/office/powerpoint/2010/main" val="8804657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70" r:id="rId4"/>
    <p:sldLayoutId id="2147483669" r:id="rId5"/>
    <p:sldLayoutId id="2147483666" r:id="rId6"/>
    <p:sldLayoutId id="2147483667" r:id="rId7"/>
    <p:sldLayoutId id="2147483668" r:id="rId8"/>
  </p:sldLayoutIdLst>
  <p:hf hdr="0"/>
  <p:txStyles>
    <p:titleStyle>
      <a:lvl1pPr algn="l" defTabSz="914400" rtl="0" eaLnBrk="1" latinLnBrk="0" hangingPunct="1">
        <a:spcBef>
          <a:spcPct val="0"/>
        </a:spcBef>
        <a:buNone/>
        <a:defRPr sz="36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C650723-F50E-7046-86FF-C962F089598B}"/>
              </a:ext>
            </a:extLst>
          </p:cNvPr>
          <p:cNvSpPr>
            <a:spLocks noGrp="1"/>
          </p:cNvSpPr>
          <p:nvPr>
            <p:ph type="ctrTitle"/>
          </p:nvPr>
        </p:nvSpPr>
        <p:spPr/>
        <p:txBody>
          <a:bodyPr/>
          <a:lstStyle/>
          <a:p>
            <a:r>
              <a:rPr lang="en-US" dirty="0"/>
              <a:t> SMI Basics:  Bipolar Disorder</a:t>
            </a:r>
          </a:p>
        </p:txBody>
      </p:sp>
      <p:sp>
        <p:nvSpPr>
          <p:cNvPr id="6" name="Subtitle 5">
            <a:extLst>
              <a:ext uri="{FF2B5EF4-FFF2-40B4-BE49-F238E27FC236}">
                <a16:creationId xmlns:a16="http://schemas.microsoft.com/office/drawing/2014/main" id="{5C9F6C08-8E27-3E4D-B16A-F4B538356105}"/>
              </a:ext>
            </a:extLst>
          </p:cNvPr>
          <p:cNvSpPr>
            <a:spLocks noGrp="1"/>
          </p:cNvSpPr>
          <p:nvPr>
            <p:ph type="subTitle" idx="1"/>
          </p:nvPr>
        </p:nvSpPr>
        <p:spPr/>
        <p:txBody>
          <a:bodyPr/>
          <a:lstStyle/>
          <a:p>
            <a:r>
              <a:rPr lang="en-US" dirty="0"/>
              <a:t>Kolin Good, M.D.</a:t>
            </a:r>
          </a:p>
          <a:p>
            <a:r>
              <a:rPr lang="en-US" dirty="0"/>
              <a:t>Regional Medical Director, Community Care Behavioral Health</a:t>
            </a:r>
          </a:p>
          <a:p>
            <a:endParaRPr lang="en-US" dirty="0"/>
          </a:p>
        </p:txBody>
      </p:sp>
      <p:sp>
        <p:nvSpPr>
          <p:cNvPr id="4" name="Slide Number Placeholder 3">
            <a:extLst>
              <a:ext uri="{FF2B5EF4-FFF2-40B4-BE49-F238E27FC236}">
                <a16:creationId xmlns:a16="http://schemas.microsoft.com/office/drawing/2014/main" id="{FE17A61D-6958-894D-82DA-C9904E6D4AEB}"/>
              </a:ext>
            </a:extLst>
          </p:cNvPr>
          <p:cNvSpPr>
            <a:spLocks noGrp="1"/>
          </p:cNvSpPr>
          <p:nvPr>
            <p:ph type="sldNum" sz="quarter" idx="4"/>
          </p:nvPr>
        </p:nvSpPr>
        <p:spPr/>
        <p:txBody>
          <a:bodyPr/>
          <a:lstStyle/>
          <a:p>
            <a:fld id="{89CE2B40-8763-45E4-9758-579B0FB876D0}" type="slidenum">
              <a:rPr lang="en-US" smtClean="0"/>
              <a:pPr/>
              <a:t>1</a:t>
            </a:fld>
            <a:endParaRPr lang="en-US"/>
          </a:p>
        </p:txBody>
      </p:sp>
    </p:spTree>
    <p:extLst>
      <p:ext uri="{BB962C8B-B14F-4D97-AF65-F5344CB8AC3E}">
        <p14:creationId xmlns:p14="http://schemas.microsoft.com/office/powerpoint/2010/main" val="32769576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E56E9-8A39-A888-383C-D8E33596A0A1}"/>
              </a:ext>
            </a:extLst>
          </p:cNvPr>
          <p:cNvSpPr>
            <a:spLocks noGrp="1"/>
          </p:cNvSpPr>
          <p:nvPr>
            <p:ph type="title"/>
          </p:nvPr>
        </p:nvSpPr>
        <p:spPr/>
        <p:txBody>
          <a:bodyPr/>
          <a:lstStyle/>
          <a:p>
            <a:r>
              <a:rPr lang="en-US" dirty="0"/>
              <a:t>Treatment of Bipolar Disorder</a:t>
            </a:r>
          </a:p>
        </p:txBody>
      </p:sp>
      <p:sp>
        <p:nvSpPr>
          <p:cNvPr id="3" name="Content Placeholder 2">
            <a:extLst>
              <a:ext uri="{FF2B5EF4-FFF2-40B4-BE49-F238E27FC236}">
                <a16:creationId xmlns:a16="http://schemas.microsoft.com/office/drawing/2014/main" id="{628B8B8A-85DE-192D-B99C-DA4AF2E3A930}"/>
              </a:ext>
            </a:extLst>
          </p:cNvPr>
          <p:cNvSpPr>
            <a:spLocks noGrp="1"/>
          </p:cNvSpPr>
          <p:nvPr>
            <p:ph idx="1"/>
          </p:nvPr>
        </p:nvSpPr>
        <p:spPr/>
        <p:txBody>
          <a:bodyPr/>
          <a:lstStyle/>
          <a:p>
            <a:r>
              <a:rPr lang="en-US" dirty="0"/>
              <a:t>Bipolar 1:  Mood stabilizer</a:t>
            </a:r>
          </a:p>
          <a:p>
            <a:pPr marL="0" indent="0">
              <a:buNone/>
            </a:pPr>
            <a:r>
              <a:rPr lang="en-US" dirty="0"/>
              <a:t>                       manage sleep/wake cycle</a:t>
            </a:r>
          </a:p>
          <a:p>
            <a:pPr marL="0" indent="0">
              <a:buNone/>
            </a:pPr>
            <a:r>
              <a:rPr lang="en-US" dirty="0"/>
              <a:t>                       interpersonal therapy as needed</a:t>
            </a:r>
          </a:p>
          <a:p>
            <a:pPr marL="0" indent="0">
              <a:buNone/>
            </a:pPr>
            <a:endParaRPr lang="en-US" dirty="0"/>
          </a:p>
          <a:p>
            <a:pPr marL="0" indent="0">
              <a:buNone/>
            </a:pPr>
            <a:r>
              <a:rPr lang="en-US" dirty="0"/>
              <a:t>Bipolar 2:  medication options include mood stabilizer and antidepressant</a:t>
            </a:r>
          </a:p>
          <a:p>
            <a:pPr marL="0" indent="0">
              <a:buNone/>
            </a:pPr>
            <a:r>
              <a:rPr lang="en-US"/>
              <a:t>                    Psychotherapy</a:t>
            </a:r>
          </a:p>
        </p:txBody>
      </p:sp>
      <p:sp>
        <p:nvSpPr>
          <p:cNvPr id="4" name="Content Placeholder 3">
            <a:extLst>
              <a:ext uri="{FF2B5EF4-FFF2-40B4-BE49-F238E27FC236}">
                <a16:creationId xmlns:a16="http://schemas.microsoft.com/office/drawing/2014/main" id="{21AA2DF4-716D-D80C-3AC0-6255DC47B2B4}"/>
              </a:ext>
            </a:extLst>
          </p:cNvPr>
          <p:cNvSpPr>
            <a:spLocks noGrp="1"/>
          </p:cNvSpPr>
          <p:nvPr>
            <p:ph sz="quarter" idx="10"/>
          </p:nvPr>
        </p:nvSpPr>
        <p:spPr/>
        <p:txBody>
          <a:bodyPr/>
          <a:lstStyle/>
          <a:p>
            <a:endParaRPr lang="en-US"/>
          </a:p>
        </p:txBody>
      </p:sp>
      <p:sp>
        <p:nvSpPr>
          <p:cNvPr id="5" name="Slide Number Placeholder 4">
            <a:extLst>
              <a:ext uri="{FF2B5EF4-FFF2-40B4-BE49-F238E27FC236}">
                <a16:creationId xmlns:a16="http://schemas.microsoft.com/office/drawing/2014/main" id="{57AE36F2-C5C3-E7E2-EFF1-2D0457C3FF6C}"/>
              </a:ext>
            </a:extLst>
          </p:cNvPr>
          <p:cNvSpPr>
            <a:spLocks noGrp="1"/>
          </p:cNvSpPr>
          <p:nvPr>
            <p:ph type="sldNum" sz="quarter" idx="4"/>
          </p:nvPr>
        </p:nvSpPr>
        <p:spPr/>
        <p:txBody>
          <a:bodyPr/>
          <a:lstStyle/>
          <a:p>
            <a:fld id="{89CE2B40-8763-45E4-9758-579B0FB876D0}" type="slidenum">
              <a:rPr lang="en-US" smtClean="0"/>
              <a:pPr/>
              <a:t>10</a:t>
            </a:fld>
            <a:endParaRPr lang="en-US"/>
          </a:p>
        </p:txBody>
      </p:sp>
    </p:spTree>
    <p:extLst>
      <p:ext uri="{BB962C8B-B14F-4D97-AF65-F5344CB8AC3E}">
        <p14:creationId xmlns:p14="http://schemas.microsoft.com/office/powerpoint/2010/main" val="8119019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2AA24-6E53-24A4-C3A7-57E0B20D17AD}"/>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58D39E61-3658-E58C-9269-B1CD741E523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F19CAE0-7915-C07A-DFF1-361D6A1C9630}"/>
              </a:ext>
            </a:extLst>
          </p:cNvPr>
          <p:cNvSpPr>
            <a:spLocks noGrp="1"/>
          </p:cNvSpPr>
          <p:nvPr>
            <p:ph type="sldNum" sz="quarter" idx="4"/>
          </p:nvPr>
        </p:nvSpPr>
        <p:spPr/>
        <p:txBody>
          <a:bodyPr/>
          <a:lstStyle/>
          <a:p>
            <a:fld id="{89CE2B40-8763-45E4-9758-579B0FB876D0}" type="slidenum">
              <a:rPr lang="en-US" smtClean="0"/>
              <a:pPr/>
              <a:t>11</a:t>
            </a:fld>
            <a:endParaRPr lang="en-US"/>
          </a:p>
        </p:txBody>
      </p:sp>
    </p:spTree>
    <p:extLst>
      <p:ext uri="{BB962C8B-B14F-4D97-AF65-F5344CB8AC3E}">
        <p14:creationId xmlns:p14="http://schemas.microsoft.com/office/powerpoint/2010/main" val="2066832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ECB0F-2B71-454C-AED1-4F8AA9FFBE95}"/>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7950B4C9-6A4F-724F-8D77-89037658CC9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1D7D6AD-E803-EB49-B44B-A09EC208FBB9}"/>
              </a:ext>
            </a:extLst>
          </p:cNvPr>
          <p:cNvSpPr>
            <a:spLocks noGrp="1"/>
          </p:cNvSpPr>
          <p:nvPr>
            <p:ph type="sldNum" sz="quarter" idx="4"/>
          </p:nvPr>
        </p:nvSpPr>
        <p:spPr/>
        <p:txBody>
          <a:bodyPr/>
          <a:lstStyle/>
          <a:p>
            <a:fld id="{89CE2B40-8763-45E4-9758-579B0FB876D0}" type="slidenum">
              <a:rPr lang="en-US" smtClean="0"/>
              <a:pPr/>
              <a:t>12</a:t>
            </a:fld>
            <a:endParaRPr lang="en-US"/>
          </a:p>
        </p:txBody>
      </p:sp>
    </p:spTree>
    <p:extLst>
      <p:ext uri="{BB962C8B-B14F-4D97-AF65-F5344CB8AC3E}">
        <p14:creationId xmlns:p14="http://schemas.microsoft.com/office/powerpoint/2010/main" val="2765110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62C93-0628-294D-A1D4-7E2E7D894AD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01F4CF6-569D-DA49-9F1D-C613FDB632C7}"/>
              </a:ext>
            </a:extLst>
          </p:cNvPr>
          <p:cNvSpPr>
            <a:spLocks noGrp="1"/>
          </p:cNvSpPr>
          <p:nvPr>
            <p:ph idx="1"/>
          </p:nvPr>
        </p:nvSpPr>
        <p:spPr/>
        <p:txBody>
          <a:bodyPr/>
          <a:lstStyle/>
          <a:p>
            <a:endParaRPr lang="en-US"/>
          </a:p>
        </p:txBody>
      </p:sp>
      <p:sp>
        <p:nvSpPr>
          <p:cNvPr id="4" name="Content Placeholder 3">
            <a:extLst>
              <a:ext uri="{FF2B5EF4-FFF2-40B4-BE49-F238E27FC236}">
                <a16:creationId xmlns:a16="http://schemas.microsoft.com/office/drawing/2014/main" id="{A6AB725E-F8C3-5A41-A36B-CE89E017C6C8}"/>
              </a:ext>
            </a:extLst>
          </p:cNvPr>
          <p:cNvSpPr>
            <a:spLocks noGrp="1"/>
          </p:cNvSpPr>
          <p:nvPr>
            <p:ph sz="quarter" idx="10"/>
          </p:nvPr>
        </p:nvSpPr>
        <p:spPr/>
        <p:txBody>
          <a:bodyPr/>
          <a:lstStyle/>
          <a:p>
            <a:endParaRPr lang="en-US"/>
          </a:p>
        </p:txBody>
      </p:sp>
      <p:sp>
        <p:nvSpPr>
          <p:cNvPr id="5" name="Slide Number Placeholder 4">
            <a:extLst>
              <a:ext uri="{FF2B5EF4-FFF2-40B4-BE49-F238E27FC236}">
                <a16:creationId xmlns:a16="http://schemas.microsoft.com/office/drawing/2014/main" id="{CB6B08B3-A687-3C4F-AA17-A55D32896C7C}"/>
              </a:ext>
            </a:extLst>
          </p:cNvPr>
          <p:cNvSpPr>
            <a:spLocks noGrp="1"/>
          </p:cNvSpPr>
          <p:nvPr>
            <p:ph type="sldNum" sz="quarter" idx="4"/>
          </p:nvPr>
        </p:nvSpPr>
        <p:spPr/>
        <p:txBody>
          <a:bodyPr/>
          <a:lstStyle/>
          <a:p>
            <a:fld id="{89CE2B40-8763-45E4-9758-579B0FB876D0}" type="slidenum">
              <a:rPr lang="en-US" smtClean="0"/>
              <a:pPr/>
              <a:t>13</a:t>
            </a:fld>
            <a:endParaRPr lang="en-US"/>
          </a:p>
        </p:txBody>
      </p:sp>
    </p:spTree>
    <p:extLst>
      <p:ext uri="{BB962C8B-B14F-4D97-AF65-F5344CB8AC3E}">
        <p14:creationId xmlns:p14="http://schemas.microsoft.com/office/powerpoint/2010/main" val="257812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7E79A-4C4E-874D-9152-BEBE1C9F6E4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B1362E2-514E-0E4C-9E4A-5E5DFF9D9413}"/>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B055CEF4-36C1-3247-80BE-BABBD9771EE0}"/>
              </a:ext>
            </a:extLst>
          </p:cNvPr>
          <p:cNvSpPr>
            <a:spLocks noGrp="1"/>
          </p:cNvSpPr>
          <p:nvPr>
            <p:ph sz="half" idx="14"/>
          </p:nvPr>
        </p:nvSpPr>
        <p:spPr/>
        <p:txBody>
          <a:bodyPr/>
          <a:lstStyle/>
          <a:p>
            <a:endParaRPr lang="en-US"/>
          </a:p>
        </p:txBody>
      </p:sp>
      <p:sp>
        <p:nvSpPr>
          <p:cNvPr id="5" name="Content Placeholder 4">
            <a:extLst>
              <a:ext uri="{FF2B5EF4-FFF2-40B4-BE49-F238E27FC236}">
                <a16:creationId xmlns:a16="http://schemas.microsoft.com/office/drawing/2014/main" id="{CAB056E2-0D0F-244B-BCED-E208F3B3B9FB}"/>
              </a:ext>
            </a:extLst>
          </p:cNvPr>
          <p:cNvSpPr>
            <a:spLocks noGrp="1"/>
          </p:cNvSpPr>
          <p:nvPr>
            <p:ph sz="quarter" idx="10"/>
          </p:nvPr>
        </p:nvSpPr>
        <p:spPr/>
        <p:txBody>
          <a:bodyPr/>
          <a:lstStyle/>
          <a:p>
            <a:endParaRPr lang="en-US"/>
          </a:p>
        </p:txBody>
      </p:sp>
      <p:sp>
        <p:nvSpPr>
          <p:cNvPr id="6" name="Slide Number Placeholder 5">
            <a:extLst>
              <a:ext uri="{FF2B5EF4-FFF2-40B4-BE49-F238E27FC236}">
                <a16:creationId xmlns:a16="http://schemas.microsoft.com/office/drawing/2014/main" id="{07C66C39-C3FD-984E-9D8B-293BE8A9D2A9}"/>
              </a:ext>
            </a:extLst>
          </p:cNvPr>
          <p:cNvSpPr>
            <a:spLocks noGrp="1"/>
          </p:cNvSpPr>
          <p:nvPr>
            <p:ph type="sldNum" sz="quarter" idx="4"/>
          </p:nvPr>
        </p:nvSpPr>
        <p:spPr/>
        <p:txBody>
          <a:bodyPr/>
          <a:lstStyle/>
          <a:p>
            <a:fld id="{89CE2B40-8763-45E4-9758-579B0FB876D0}" type="slidenum">
              <a:rPr lang="en-US" smtClean="0"/>
              <a:pPr/>
              <a:t>14</a:t>
            </a:fld>
            <a:endParaRPr lang="en-US"/>
          </a:p>
        </p:txBody>
      </p:sp>
    </p:spTree>
    <p:extLst>
      <p:ext uri="{BB962C8B-B14F-4D97-AF65-F5344CB8AC3E}">
        <p14:creationId xmlns:p14="http://schemas.microsoft.com/office/powerpoint/2010/main" val="2056260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B678C2A-7860-4A48-89D5-71BD711C0A70}"/>
              </a:ext>
            </a:extLst>
          </p:cNvPr>
          <p:cNvSpPr>
            <a:spLocks noGrp="1"/>
          </p:cNvSpPr>
          <p:nvPr>
            <p:ph type="body" idx="1"/>
          </p:nvPr>
        </p:nvSpPr>
        <p:spPr/>
        <p:txBody>
          <a:bodyPr/>
          <a:lstStyle/>
          <a:p>
            <a:endParaRPr lang="en-US"/>
          </a:p>
        </p:txBody>
      </p:sp>
      <p:sp>
        <p:nvSpPr>
          <p:cNvPr id="3" name="Content Placeholder 2">
            <a:extLst>
              <a:ext uri="{FF2B5EF4-FFF2-40B4-BE49-F238E27FC236}">
                <a16:creationId xmlns:a16="http://schemas.microsoft.com/office/drawing/2014/main" id="{470630A3-C8DC-E64C-A65D-6BA04535659E}"/>
              </a:ext>
            </a:extLst>
          </p:cNvPr>
          <p:cNvSpPr>
            <a:spLocks noGrp="1"/>
          </p:cNvSpPr>
          <p:nvPr>
            <p:ph sz="half" idx="14"/>
          </p:nvPr>
        </p:nvSpPr>
        <p:spPr/>
        <p:txBody>
          <a:bodyPr/>
          <a:lstStyle/>
          <a:p>
            <a:endParaRPr lang="en-US"/>
          </a:p>
        </p:txBody>
      </p:sp>
      <p:sp>
        <p:nvSpPr>
          <p:cNvPr id="4" name="Content Placeholder 3">
            <a:extLst>
              <a:ext uri="{FF2B5EF4-FFF2-40B4-BE49-F238E27FC236}">
                <a16:creationId xmlns:a16="http://schemas.microsoft.com/office/drawing/2014/main" id="{4EC87FBB-F560-0343-AAE6-1297179C70CE}"/>
              </a:ext>
            </a:extLst>
          </p:cNvPr>
          <p:cNvSpPr>
            <a:spLocks noGrp="1"/>
          </p:cNvSpPr>
          <p:nvPr>
            <p:ph sz="quarter" idx="15"/>
          </p:nvPr>
        </p:nvSpPr>
        <p:spPr/>
        <p:txBody>
          <a:bodyPr/>
          <a:lstStyle/>
          <a:p>
            <a:endParaRPr lang="en-US"/>
          </a:p>
        </p:txBody>
      </p:sp>
      <p:sp>
        <p:nvSpPr>
          <p:cNvPr id="5" name="Title 4">
            <a:extLst>
              <a:ext uri="{FF2B5EF4-FFF2-40B4-BE49-F238E27FC236}">
                <a16:creationId xmlns:a16="http://schemas.microsoft.com/office/drawing/2014/main" id="{109B9AE3-39B0-E848-9300-AF08CE765FEA}"/>
              </a:ext>
            </a:extLst>
          </p:cNvPr>
          <p:cNvSpPr>
            <a:spLocks noGrp="1"/>
          </p:cNvSpPr>
          <p:nvPr>
            <p:ph type="title"/>
          </p:nvPr>
        </p:nvSpPr>
        <p:spPr/>
        <p:txBody>
          <a:bodyPr/>
          <a:lstStyle/>
          <a:p>
            <a:endParaRPr lang="en-US"/>
          </a:p>
        </p:txBody>
      </p:sp>
      <p:sp>
        <p:nvSpPr>
          <p:cNvPr id="6" name="Content Placeholder 5">
            <a:extLst>
              <a:ext uri="{FF2B5EF4-FFF2-40B4-BE49-F238E27FC236}">
                <a16:creationId xmlns:a16="http://schemas.microsoft.com/office/drawing/2014/main" id="{1957B710-49F3-3F4F-A142-C82F4EFFB221}"/>
              </a:ext>
            </a:extLst>
          </p:cNvPr>
          <p:cNvSpPr>
            <a:spLocks noGrp="1"/>
          </p:cNvSpPr>
          <p:nvPr>
            <p:ph sz="quarter" idx="10"/>
          </p:nvPr>
        </p:nvSpPr>
        <p:spPr/>
        <p:txBody>
          <a:bodyPr/>
          <a:lstStyle/>
          <a:p>
            <a:endParaRPr lang="en-US"/>
          </a:p>
        </p:txBody>
      </p:sp>
      <p:sp>
        <p:nvSpPr>
          <p:cNvPr id="7" name="Slide Number Placeholder 6">
            <a:extLst>
              <a:ext uri="{FF2B5EF4-FFF2-40B4-BE49-F238E27FC236}">
                <a16:creationId xmlns:a16="http://schemas.microsoft.com/office/drawing/2014/main" id="{1D0B0E8B-8CC0-E24A-B7A3-7A6A2CE95AF9}"/>
              </a:ext>
            </a:extLst>
          </p:cNvPr>
          <p:cNvSpPr>
            <a:spLocks noGrp="1"/>
          </p:cNvSpPr>
          <p:nvPr>
            <p:ph type="sldNum" sz="quarter" idx="4"/>
          </p:nvPr>
        </p:nvSpPr>
        <p:spPr/>
        <p:txBody>
          <a:bodyPr/>
          <a:lstStyle/>
          <a:p>
            <a:fld id="{89CE2B40-8763-45E4-9758-579B0FB876D0}" type="slidenum">
              <a:rPr lang="en-US" smtClean="0"/>
              <a:pPr/>
              <a:t>15</a:t>
            </a:fld>
            <a:endParaRPr lang="en-US"/>
          </a:p>
        </p:txBody>
      </p:sp>
    </p:spTree>
    <p:extLst>
      <p:ext uri="{BB962C8B-B14F-4D97-AF65-F5344CB8AC3E}">
        <p14:creationId xmlns:p14="http://schemas.microsoft.com/office/powerpoint/2010/main" val="28129002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2AB9BAB0-0873-D749-85DA-A64674A7FBFA}"/>
              </a:ext>
            </a:extLst>
          </p:cNvPr>
          <p:cNvSpPr>
            <a:spLocks noGrp="1"/>
          </p:cNvSpPr>
          <p:nvPr>
            <p:ph type="pic" idx="1"/>
          </p:nvPr>
        </p:nvSpPr>
        <p:spPr/>
        <p:txBody>
          <a:bodyPr/>
          <a:lstStyle/>
          <a:p>
            <a:endParaRPr lang="en-US"/>
          </a:p>
        </p:txBody>
      </p:sp>
      <p:sp>
        <p:nvSpPr>
          <p:cNvPr id="3" name="Content Placeholder 2">
            <a:extLst>
              <a:ext uri="{FF2B5EF4-FFF2-40B4-BE49-F238E27FC236}">
                <a16:creationId xmlns:a16="http://schemas.microsoft.com/office/drawing/2014/main" id="{39DE0325-A416-3E4F-9380-6CFAF17E6EE6}"/>
              </a:ext>
            </a:extLst>
          </p:cNvPr>
          <p:cNvSpPr>
            <a:spLocks noGrp="1"/>
          </p:cNvSpPr>
          <p:nvPr>
            <p:ph sz="quarter" idx="10"/>
          </p:nvPr>
        </p:nvSpPr>
        <p:spPr/>
        <p:txBody>
          <a:bodyPr/>
          <a:lstStyle/>
          <a:p>
            <a:endParaRPr lang="en-US"/>
          </a:p>
        </p:txBody>
      </p:sp>
      <p:sp>
        <p:nvSpPr>
          <p:cNvPr id="4" name="Slide Number Placeholder 3">
            <a:extLst>
              <a:ext uri="{FF2B5EF4-FFF2-40B4-BE49-F238E27FC236}">
                <a16:creationId xmlns:a16="http://schemas.microsoft.com/office/drawing/2014/main" id="{C1600FC9-DC9E-CE46-B611-8F89FE2DCC74}"/>
              </a:ext>
            </a:extLst>
          </p:cNvPr>
          <p:cNvSpPr>
            <a:spLocks noGrp="1"/>
          </p:cNvSpPr>
          <p:nvPr>
            <p:ph type="sldNum" sz="quarter" idx="4"/>
          </p:nvPr>
        </p:nvSpPr>
        <p:spPr/>
        <p:txBody>
          <a:bodyPr/>
          <a:lstStyle/>
          <a:p>
            <a:fld id="{89CE2B40-8763-45E4-9758-579B0FB876D0}" type="slidenum">
              <a:rPr lang="en-US" smtClean="0"/>
              <a:pPr/>
              <a:t>16</a:t>
            </a:fld>
            <a:endParaRPr lang="en-US"/>
          </a:p>
        </p:txBody>
      </p:sp>
    </p:spTree>
    <p:extLst>
      <p:ext uri="{BB962C8B-B14F-4D97-AF65-F5344CB8AC3E}">
        <p14:creationId xmlns:p14="http://schemas.microsoft.com/office/powerpoint/2010/main" val="2178527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F3F24FA2-A8A9-5A4F-A7C4-D9189486F4C4}"/>
              </a:ext>
            </a:extLst>
          </p:cNvPr>
          <p:cNvSpPr>
            <a:spLocks noGrp="1"/>
          </p:cNvSpPr>
          <p:nvPr>
            <p:ph type="pic" idx="1"/>
          </p:nvPr>
        </p:nvSpPr>
        <p:spPr/>
        <p:txBody>
          <a:bodyPr/>
          <a:lstStyle/>
          <a:p>
            <a:endParaRPr lang="en-US"/>
          </a:p>
        </p:txBody>
      </p:sp>
      <p:sp>
        <p:nvSpPr>
          <p:cNvPr id="3" name="Content Placeholder 2">
            <a:extLst>
              <a:ext uri="{FF2B5EF4-FFF2-40B4-BE49-F238E27FC236}">
                <a16:creationId xmlns:a16="http://schemas.microsoft.com/office/drawing/2014/main" id="{61C4DB92-6673-5542-808F-1CE239FC55E6}"/>
              </a:ext>
            </a:extLst>
          </p:cNvPr>
          <p:cNvSpPr>
            <a:spLocks noGrp="1"/>
          </p:cNvSpPr>
          <p:nvPr>
            <p:ph sz="quarter" idx="10"/>
          </p:nvPr>
        </p:nvSpPr>
        <p:spPr/>
        <p:txBody>
          <a:bodyPr/>
          <a:lstStyle/>
          <a:p>
            <a:endParaRPr lang="en-US"/>
          </a:p>
        </p:txBody>
      </p:sp>
      <p:sp>
        <p:nvSpPr>
          <p:cNvPr id="4" name="Slide Number Placeholder 3">
            <a:extLst>
              <a:ext uri="{FF2B5EF4-FFF2-40B4-BE49-F238E27FC236}">
                <a16:creationId xmlns:a16="http://schemas.microsoft.com/office/drawing/2014/main" id="{2A378CB8-EF0E-4148-B666-B33A258986E9}"/>
              </a:ext>
            </a:extLst>
          </p:cNvPr>
          <p:cNvSpPr>
            <a:spLocks noGrp="1"/>
          </p:cNvSpPr>
          <p:nvPr>
            <p:ph type="sldNum" sz="quarter" idx="4"/>
          </p:nvPr>
        </p:nvSpPr>
        <p:spPr/>
        <p:txBody>
          <a:bodyPr/>
          <a:lstStyle/>
          <a:p>
            <a:fld id="{89CE2B40-8763-45E4-9758-579B0FB876D0}" type="slidenum">
              <a:rPr lang="en-US" smtClean="0"/>
              <a:pPr/>
              <a:t>17</a:t>
            </a:fld>
            <a:endParaRPr lang="en-US"/>
          </a:p>
        </p:txBody>
      </p:sp>
    </p:spTree>
    <p:extLst>
      <p:ext uri="{BB962C8B-B14F-4D97-AF65-F5344CB8AC3E}">
        <p14:creationId xmlns:p14="http://schemas.microsoft.com/office/powerpoint/2010/main" val="25685677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CCA6BB2-9C77-D844-A728-5D539189E0E3}"/>
              </a:ext>
            </a:extLst>
          </p:cNvPr>
          <p:cNvSpPr>
            <a:spLocks noGrp="1"/>
          </p:cNvSpPr>
          <p:nvPr>
            <p:ph sz="quarter" idx="10"/>
          </p:nvPr>
        </p:nvSpPr>
        <p:spPr/>
        <p:txBody>
          <a:bodyPr/>
          <a:lstStyle/>
          <a:p>
            <a:endParaRPr lang="en-US"/>
          </a:p>
        </p:txBody>
      </p:sp>
      <p:sp>
        <p:nvSpPr>
          <p:cNvPr id="3" name="Slide Number Placeholder 2">
            <a:extLst>
              <a:ext uri="{FF2B5EF4-FFF2-40B4-BE49-F238E27FC236}">
                <a16:creationId xmlns:a16="http://schemas.microsoft.com/office/drawing/2014/main" id="{06D472E5-59C5-784B-A79A-A4505072DCEC}"/>
              </a:ext>
            </a:extLst>
          </p:cNvPr>
          <p:cNvSpPr>
            <a:spLocks noGrp="1"/>
          </p:cNvSpPr>
          <p:nvPr>
            <p:ph type="sldNum" sz="quarter" idx="4"/>
          </p:nvPr>
        </p:nvSpPr>
        <p:spPr/>
        <p:txBody>
          <a:bodyPr/>
          <a:lstStyle/>
          <a:p>
            <a:fld id="{89CE2B40-8763-45E4-9758-579B0FB876D0}" type="slidenum">
              <a:rPr lang="en-US" smtClean="0"/>
              <a:pPr/>
              <a:t>18</a:t>
            </a:fld>
            <a:endParaRPr lang="en-US"/>
          </a:p>
        </p:txBody>
      </p:sp>
    </p:spTree>
    <p:extLst>
      <p:ext uri="{BB962C8B-B14F-4D97-AF65-F5344CB8AC3E}">
        <p14:creationId xmlns:p14="http://schemas.microsoft.com/office/powerpoint/2010/main" val="2738701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D6E4C-8263-8FA4-7950-D7B0F780267A}"/>
              </a:ext>
            </a:extLst>
          </p:cNvPr>
          <p:cNvSpPr>
            <a:spLocks noGrp="1"/>
          </p:cNvSpPr>
          <p:nvPr>
            <p:ph type="title"/>
          </p:nvPr>
        </p:nvSpPr>
        <p:spPr/>
        <p:txBody>
          <a:bodyPr/>
          <a:lstStyle/>
          <a:p>
            <a:r>
              <a:rPr lang="en-US" dirty="0"/>
              <a:t>Goals</a:t>
            </a:r>
          </a:p>
        </p:txBody>
      </p:sp>
      <p:sp>
        <p:nvSpPr>
          <p:cNvPr id="3" name="Content Placeholder 2">
            <a:extLst>
              <a:ext uri="{FF2B5EF4-FFF2-40B4-BE49-F238E27FC236}">
                <a16:creationId xmlns:a16="http://schemas.microsoft.com/office/drawing/2014/main" id="{F8FDC78F-9F1D-5B79-1548-0F8A48A6FA75}"/>
              </a:ext>
            </a:extLst>
          </p:cNvPr>
          <p:cNvSpPr>
            <a:spLocks noGrp="1"/>
          </p:cNvSpPr>
          <p:nvPr>
            <p:ph idx="1"/>
          </p:nvPr>
        </p:nvSpPr>
        <p:spPr/>
        <p:txBody>
          <a:bodyPr/>
          <a:lstStyle/>
          <a:p>
            <a:pPr marL="0" indent="0">
              <a:buNone/>
            </a:pPr>
            <a:r>
              <a:rPr lang="en-US" dirty="0">
                <a:effectLst/>
                <a:latin typeface="Times New Roman" panose="02020603050405020304" pitchFamily="18" charset="0"/>
                <a:ea typeface="Calibri" panose="020F0502020204030204" pitchFamily="34" charset="0"/>
              </a:rPr>
              <a:t>Review the diagnosis and treatment for Bipolar Disorder</a:t>
            </a:r>
          </a:p>
          <a:p>
            <a:pPr marL="0" indent="0">
              <a:buNone/>
            </a:pPr>
            <a:r>
              <a:rPr lang="en-US" dirty="0">
                <a:effectLst/>
                <a:latin typeface="Times New Roman" panose="02020603050405020304" pitchFamily="18" charset="0"/>
                <a:ea typeface="Calibri" panose="020F0502020204030204" pitchFamily="34" charset="0"/>
              </a:rPr>
              <a:t> Be able to describe how this illness may present in the general population</a:t>
            </a:r>
          </a:p>
          <a:p>
            <a:pPr marL="0" indent="0">
              <a:buNone/>
            </a:pPr>
            <a:endParaRPr lang="en-US" dirty="0">
              <a:latin typeface="Times New Roman" panose="02020603050405020304" pitchFamily="18" charset="0"/>
            </a:endParaRPr>
          </a:p>
          <a:p>
            <a:pPr marL="0" indent="0">
              <a:buNone/>
            </a:pPr>
            <a:r>
              <a:rPr lang="en-US" dirty="0">
                <a:effectLst/>
                <a:latin typeface="Times New Roman" panose="02020603050405020304" pitchFamily="18" charset="0"/>
                <a:ea typeface="Calibri" panose="020F0502020204030204" pitchFamily="34" charset="0"/>
              </a:rPr>
              <a:t>**Discuss the presentation of Bipolar Disorder including the criteria for Bipolar Disorder</a:t>
            </a:r>
          </a:p>
          <a:p>
            <a:pPr marL="0" indent="0">
              <a:buNone/>
            </a:pPr>
            <a:r>
              <a:rPr lang="en-US" dirty="0">
                <a:effectLst/>
                <a:latin typeface="Times New Roman" panose="02020603050405020304" pitchFamily="18" charset="0"/>
                <a:ea typeface="Calibri" panose="020F0502020204030204" pitchFamily="34" charset="0"/>
              </a:rPr>
              <a:t>**Differentiate Bipolar Disorder from other common disturbances of a person's mood and function</a:t>
            </a:r>
          </a:p>
          <a:p>
            <a:pPr marL="0" indent="0">
              <a:buNone/>
            </a:pPr>
            <a:r>
              <a:rPr lang="en-US" dirty="0">
                <a:effectLst/>
                <a:latin typeface="Times New Roman" panose="02020603050405020304" pitchFamily="18" charset="0"/>
                <a:ea typeface="Calibri" panose="020F0502020204030204" pitchFamily="34" charset="0"/>
              </a:rPr>
              <a:t>**Review treatment of Bipolar Disorder</a:t>
            </a:r>
            <a:endParaRPr lang="en-US" dirty="0"/>
          </a:p>
          <a:p>
            <a:pPr marL="0" indent="0">
              <a:buNone/>
            </a:pPr>
            <a:endParaRPr lang="en-US" dirty="0"/>
          </a:p>
          <a:p>
            <a:endParaRPr lang="en-US" dirty="0"/>
          </a:p>
        </p:txBody>
      </p:sp>
      <p:sp>
        <p:nvSpPr>
          <p:cNvPr id="4" name="Content Placeholder 3">
            <a:extLst>
              <a:ext uri="{FF2B5EF4-FFF2-40B4-BE49-F238E27FC236}">
                <a16:creationId xmlns:a16="http://schemas.microsoft.com/office/drawing/2014/main" id="{88285B58-8856-3934-0EBB-E9E4BE979EFA}"/>
              </a:ext>
            </a:extLst>
          </p:cNvPr>
          <p:cNvSpPr>
            <a:spLocks noGrp="1"/>
          </p:cNvSpPr>
          <p:nvPr>
            <p:ph sz="quarter" idx="10"/>
          </p:nvPr>
        </p:nvSpPr>
        <p:spPr/>
        <p:txBody>
          <a:bodyPr/>
          <a:lstStyle/>
          <a:p>
            <a:endParaRPr lang="en-US"/>
          </a:p>
        </p:txBody>
      </p:sp>
      <p:sp>
        <p:nvSpPr>
          <p:cNvPr id="5" name="Slide Number Placeholder 4">
            <a:extLst>
              <a:ext uri="{FF2B5EF4-FFF2-40B4-BE49-F238E27FC236}">
                <a16:creationId xmlns:a16="http://schemas.microsoft.com/office/drawing/2014/main" id="{111E0C27-CEC8-C368-1997-194EA36D7D43}"/>
              </a:ext>
            </a:extLst>
          </p:cNvPr>
          <p:cNvSpPr>
            <a:spLocks noGrp="1"/>
          </p:cNvSpPr>
          <p:nvPr>
            <p:ph type="sldNum" sz="quarter" idx="4"/>
          </p:nvPr>
        </p:nvSpPr>
        <p:spPr/>
        <p:txBody>
          <a:bodyPr/>
          <a:lstStyle/>
          <a:p>
            <a:fld id="{89CE2B40-8763-45E4-9758-579B0FB876D0}" type="slidenum">
              <a:rPr lang="en-US" smtClean="0"/>
              <a:pPr/>
              <a:t>2</a:t>
            </a:fld>
            <a:endParaRPr lang="en-US"/>
          </a:p>
        </p:txBody>
      </p:sp>
    </p:spTree>
    <p:extLst>
      <p:ext uri="{BB962C8B-B14F-4D97-AF65-F5344CB8AC3E}">
        <p14:creationId xmlns:p14="http://schemas.microsoft.com/office/powerpoint/2010/main" val="1915649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8FEA0-5CBE-9890-D319-91B9F6469DFC}"/>
              </a:ext>
            </a:extLst>
          </p:cNvPr>
          <p:cNvSpPr>
            <a:spLocks noGrp="1"/>
          </p:cNvSpPr>
          <p:nvPr>
            <p:ph type="title"/>
          </p:nvPr>
        </p:nvSpPr>
        <p:spPr/>
        <p:txBody>
          <a:bodyPr/>
          <a:lstStyle/>
          <a:p>
            <a:r>
              <a:rPr lang="en-US" dirty="0"/>
              <a:t>Bipolar Disorder Diagnostic Criteria</a:t>
            </a:r>
          </a:p>
        </p:txBody>
      </p:sp>
      <p:sp>
        <p:nvSpPr>
          <p:cNvPr id="3" name="Content Placeholder 2">
            <a:extLst>
              <a:ext uri="{FF2B5EF4-FFF2-40B4-BE49-F238E27FC236}">
                <a16:creationId xmlns:a16="http://schemas.microsoft.com/office/drawing/2014/main" id="{56F03733-737C-B6EC-87A4-E16F253BF123}"/>
              </a:ext>
            </a:extLst>
          </p:cNvPr>
          <p:cNvSpPr>
            <a:spLocks noGrp="1"/>
          </p:cNvSpPr>
          <p:nvPr>
            <p:ph idx="1"/>
          </p:nvPr>
        </p:nvSpPr>
        <p:spPr/>
        <p:txBody>
          <a:bodyPr/>
          <a:lstStyle/>
          <a:p>
            <a:pPr marL="0" indent="0">
              <a:buNone/>
            </a:pPr>
            <a:r>
              <a:rPr lang="en-US" dirty="0"/>
              <a:t>Manic Episode:</a:t>
            </a:r>
          </a:p>
          <a:p>
            <a:pPr marL="0" indent="0">
              <a:buNone/>
            </a:pPr>
            <a:r>
              <a:rPr lang="en-US" sz="1800" dirty="0"/>
              <a:t>A)A distinct period of abnormally and persistently elevated, expansive, or irritable mood and abnormally and persistently increased goal directed activity or energy, lasting </a:t>
            </a:r>
            <a:r>
              <a:rPr lang="en-US" sz="1800" b="1" dirty="0"/>
              <a:t>at least 1 week</a:t>
            </a:r>
            <a:r>
              <a:rPr lang="en-US" sz="1800" dirty="0"/>
              <a:t>, most of the day, nearly any day ( or any duration of hospitalization was necessary)</a:t>
            </a:r>
          </a:p>
          <a:p>
            <a:pPr marL="0" indent="0">
              <a:buNone/>
            </a:pPr>
            <a:r>
              <a:rPr lang="en-US" sz="1800" dirty="0"/>
              <a:t>B)During the period of mood disturbance and increased energy or activity, 3 of the following are present to a significant degree and represent a noticeable change from usual behavior:</a:t>
            </a:r>
          </a:p>
          <a:p>
            <a:pPr marL="0" indent="0">
              <a:buNone/>
            </a:pPr>
            <a:r>
              <a:rPr lang="en-US" sz="1800" dirty="0"/>
              <a:t> 1) inflated self esteem or grandiosity, 2) Decreased need for sleep 3) more talkative than usual or pressure to keep talking 4) flight of ideas or subjective feeling that thoughts are racing 5) Distractibility as reported or observed 6) increase in goal directed activity or psychomotor agitation 6) Excessive involvement in activities that have a high potential for painful consequences</a:t>
            </a:r>
          </a:p>
          <a:p>
            <a:pPr marL="0" indent="0">
              <a:buNone/>
            </a:pPr>
            <a:r>
              <a:rPr lang="en-US" sz="1800" dirty="0"/>
              <a:t>C)The mood disturbance is sufficiently severe to cause a </a:t>
            </a:r>
            <a:r>
              <a:rPr lang="en-US" sz="1800" b="1" dirty="0"/>
              <a:t>marked impairment </a:t>
            </a:r>
            <a:r>
              <a:rPr lang="en-US" sz="1800" dirty="0"/>
              <a:t>in social or occupational functioning, or </a:t>
            </a:r>
            <a:r>
              <a:rPr lang="en-US" sz="1800" b="1" dirty="0"/>
              <a:t>to necessitate hospitalization to prevent harm to self or others</a:t>
            </a:r>
            <a:r>
              <a:rPr lang="en-US" sz="1800" dirty="0"/>
              <a:t>, or there is </a:t>
            </a:r>
            <a:r>
              <a:rPr lang="en-US" sz="1800" b="1" dirty="0"/>
              <a:t>psychosis</a:t>
            </a:r>
          </a:p>
          <a:p>
            <a:pPr marL="0" indent="0">
              <a:buNone/>
            </a:pPr>
            <a:r>
              <a:rPr lang="en-US" sz="1800" dirty="0"/>
              <a:t>D)The episode is not attributable to the physiological effects of a substance or to another medical condition</a:t>
            </a:r>
          </a:p>
        </p:txBody>
      </p:sp>
      <p:sp>
        <p:nvSpPr>
          <p:cNvPr id="4" name="Content Placeholder 3">
            <a:extLst>
              <a:ext uri="{FF2B5EF4-FFF2-40B4-BE49-F238E27FC236}">
                <a16:creationId xmlns:a16="http://schemas.microsoft.com/office/drawing/2014/main" id="{B27E4979-425D-0614-28D4-CB927B350947}"/>
              </a:ext>
            </a:extLst>
          </p:cNvPr>
          <p:cNvSpPr>
            <a:spLocks noGrp="1"/>
          </p:cNvSpPr>
          <p:nvPr>
            <p:ph sz="quarter" idx="10"/>
          </p:nvPr>
        </p:nvSpPr>
        <p:spPr/>
        <p:txBody>
          <a:bodyPr/>
          <a:lstStyle/>
          <a:p>
            <a:r>
              <a:rPr lang="en-US" dirty="0"/>
              <a:t>DSM V TR American Psychiatric Association 2022</a:t>
            </a:r>
          </a:p>
        </p:txBody>
      </p:sp>
      <p:sp>
        <p:nvSpPr>
          <p:cNvPr id="5" name="Slide Number Placeholder 4">
            <a:extLst>
              <a:ext uri="{FF2B5EF4-FFF2-40B4-BE49-F238E27FC236}">
                <a16:creationId xmlns:a16="http://schemas.microsoft.com/office/drawing/2014/main" id="{46A25FC8-C10D-E1AB-3134-DDCF04CD1719}"/>
              </a:ext>
            </a:extLst>
          </p:cNvPr>
          <p:cNvSpPr>
            <a:spLocks noGrp="1"/>
          </p:cNvSpPr>
          <p:nvPr>
            <p:ph type="sldNum" sz="quarter" idx="4"/>
          </p:nvPr>
        </p:nvSpPr>
        <p:spPr/>
        <p:txBody>
          <a:bodyPr/>
          <a:lstStyle/>
          <a:p>
            <a:fld id="{89CE2B40-8763-45E4-9758-579B0FB876D0}" type="slidenum">
              <a:rPr lang="en-US" smtClean="0"/>
              <a:pPr/>
              <a:t>3</a:t>
            </a:fld>
            <a:endParaRPr lang="en-US"/>
          </a:p>
        </p:txBody>
      </p:sp>
    </p:spTree>
    <p:extLst>
      <p:ext uri="{BB962C8B-B14F-4D97-AF65-F5344CB8AC3E}">
        <p14:creationId xmlns:p14="http://schemas.microsoft.com/office/powerpoint/2010/main" val="3492892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7AAC9-256E-05F8-48AE-A906B616EB40}"/>
              </a:ext>
            </a:extLst>
          </p:cNvPr>
          <p:cNvSpPr>
            <a:spLocks noGrp="1"/>
          </p:cNvSpPr>
          <p:nvPr>
            <p:ph type="title"/>
          </p:nvPr>
        </p:nvSpPr>
        <p:spPr>
          <a:xfrm>
            <a:off x="609600" y="136524"/>
            <a:ext cx="10972800" cy="947680"/>
          </a:xfrm>
        </p:spPr>
        <p:txBody>
          <a:bodyPr anchor="ctr">
            <a:normAutofit/>
          </a:bodyPr>
          <a:lstStyle/>
          <a:p>
            <a:r>
              <a:rPr lang="en-US" dirty="0"/>
              <a:t>Manic Episode- What does this look like in real life?</a:t>
            </a:r>
          </a:p>
        </p:txBody>
      </p:sp>
      <p:sp>
        <p:nvSpPr>
          <p:cNvPr id="11" name="Content Placeholder 3">
            <a:extLst>
              <a:ext uri="{FF2B5EF4-FFF2-40B4-BE49-F238E27FC236}">
                <a16:creationId xmlns:a16="http://schemas.microsoft.com/office/drawing/2014/main" id="{6B85A82B-9756-01D2-3069-7A14F4971219}"/>
              </a:ext>
            </a:extLst>
          </p:cNvPr>
          <p:cNvSpPr>
            <a:spLocks noGrp="1"/>
          </p:cNvSpPr>
          <p:nvPr>
            <p:ph sz="quarter" idx="10"/>
          </p:nvPr>
        </p:nvSpPr>
        <p:spPr>
          <a:xfrm>
            <a:off x="1193533" y="6240849"/>
            <a:ext cx="6525928" cy="365125"/>
          </a:xfrm>
        </p:spPr>
        <p:txBody>
          <a:bodyPr/>
          <a:lstStyle/>
          <a:p>
            <a:endParaRPr lang="en-US"/>
          </a:p>
        </p:txBody>
      </p:sp>
      <p:sp>
        <p:nvSpPr>
          <p:cNvPr id="5" name="Slide Number Placeholder 4">
            <a:extLst>
              <a:ext uri="{FF2B5EF4-FFF2-40B4-BE49-F238E27FC236}">
                <a16:creationId xmlns:a16="http://schemas.microsoft.com/office/drawing/2014/main" id="{F4E1F2D8-DA7F-4C10-4645-5BECD6603997}"/>
              </a:ext>
            </a:extLst>
          </p:cNvPr>
          <p:cNvSpPr>
            <a:spLocks noGrp="1"/>
          </p:cNvSpPr>
          <p:nvPr>
            <p:ph type="sldNum" sz="quarter" idx="4"/>
          </p:nvPr>
        </p:nvSpPr>
        <p:spPr>
          <a:xfrm>
            <a:off x="614015" y="6240850"/>
            <a:ext cx="560268" cy="365125"/>
          </a:xfrm>
        </p:spPr>
        <p:txBody>
          <a:bodyPr anchor="ctr">
            <a:normAutofit/>
          </a:bodyPr>
          <a:lstStyle/>
          <a:p>
            <a:pPr>
              <a:spcAft>
                <a:spcPts val="600"/>
              </a:spcAft>
            </a:pPr>
            <a:fld id="{89CE2B40-8763-45E4-9758-579B0FB876D0}" type="slidenum">
              <a:rPr lang="en-US" smtClean="0"/>
              <a:pPr>
                <a:spcAft>
                  <a:spcPts val="600"/>
                </a:spcAft>
              </a:pPr>
              <a:t>4</a:t>
            </a:fld>
            <a:endParaRPr lang="en-US"/>
          </a:p>
        </p:txBody>
      </p:sp>
      <p:graphicFrame>
        <p:nvGraphicFramePr>
          <p:cNvPr id="7" name="Content Placeholder 2">
            <a:extLst>
              <a:ext uri="{FF2B5EF4-FFF2-40B4-BE49-F238E27FC236}">
                <a16:creationId xmlns:a16="http://schemas.microsoft.com/office/drawing/2014/main" id="{48461CD4-768C-BBF4-C7C4-B98FDC49FBFB}"/>
              </a:ext>
            </a:extLst>
          </p:cNvPr>
          <p:cNvGraphicFramePr>
            <a:graphicFrameLocks noGrp="1"/>
          </p:cNvGraphicFramePr>
          <p:nvPr>
            <p:ph idx="1"/>
            <p:extLst>
              <p:ext uri="{D42A27DB-BD31-4B8C-83A1-F6EECF244321}">
                <p14:modId xmlns:p14="http://schemas.microsoft.com/office/powerpoint/2010/main" val="2982848241"/>
              </p:ext>
            </p:extLst>
          </p:nvPr>
        </p:nvGraphicFramePr>
        <p:xfrm>
          <a:off x="609600" y="1219201"/>
          <a:ext cx="10972800" cy="46100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23965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17C1A-159D-0ADA-5AD0-DD5931766469}"/>
              </a:ext>
            </a:extLst>
          </p:cNvPr>
          <p:cNvSpPr>
            <a:spLocks noGrp="1"/>
          </p:cNvSpPr>
          <p:nvPr>
            <p:ph type="title"/>
          </p:nvPr>
        </p:nvSpPr>
        <p:spPr>
          <a:xfrm>
            <a:off x="609600" y="136524"/>
            <a:ext cx="10972800" cy="947680"/>
          </a:xfrm>
        </p:spPr>
        <p:txBody>
          <a:bodyPr anchor="ctr">
            <a:normAutofit/>
          </a:bodyPr>
          <a:lstStyle/>
          <a:p>
            <a:r>
              <a:rPr lang="en-US" dirty="0"/>
              <a:t>Bipolar Type 1: Rules of Thumb</a:t>
            </a:r>
          </a:p>
        </p:txBody>
      </p:sp>
      <p:sp>
        <p:nvSpPr>
          <p:cNvPr id="11" name="Content Placeholder 3">
            <a:extLst>
              <a:ext uri="{FF2B5EF4-FFF2-40B4-BE49-F238E27FC236}">
                <a16:creationId xmlns:a16="http://schemas.microsoft.com/office/drawing/2014/main" id="{36EBB817-2A35-1DA6-65A2-BCD5A2453C24}"/>
              </a:ext>
            </a:extLst>
          </p:cNvPr>
          <p:cNvSpPr>
            <a:spLocks noGrp="1"/>
          </p:cNvSpPr>
          <p:nvPr>
            <p:ph sz="quarter" idx="10"/>
          </p:nvPr>
        </p:nvSpPr>
        <p:spPr>
          <a:xfrm>
            <a:off x="1193533" y="6240849"/>
            <a:ext cx="6525928" cy="365125"/>
          </a:xfrm>
        </p:spPr>
        <p:txBody>
          <a:bodyPr/>
          <a:lstStyle/>
          <a:p>
            <a:endParaRPr lang="en-US"/>
          </a:p>
        </p:txBody>
      </p:sp>
      <p:sp>
        <p:nvSpPr>
          <p:cNvPr id="5" name="Slide Number Placeholder 4">
            <a:extLst>
              <a:ext uri="{FF2B5EF4-FFF2-40B4-BE49-F238E27FC236}">
                <a16:creationId xmlns:a16="http://schemas.microsoft.com/office/drawing/2014/main" id="{538213F6-84C4-57D1-B5E3-44FD58E36680}"/>
              </a:ext>
            </a:extLst>
          </p:cNvPr>
          <p:cNvSpPr>
            <a:spLocks noGrp="1"/>
          </p:cNvSpPr>
          <p:nvPr>
            <p:ph type="sldNum" sz="quarter" idx="4"/>
          </p:nvPr>
        </p:nvSpPr>
        <p:spPr>
          <a:xfrm>
            <a:off x="614015" y="6240850"/>
            <a:ext cx="560268" cy="365125"/>
          </a:xfrm>
        </p:spPr>
        <p:txBody>
          <a:bodyPr anchor="ctr">
            <a:normAutofit/>
          </a:bodyPr>
          <a:lstStyle/>
          <a:p>
            <a:pPr>
              <a:spcAft>
                <a:spcPts val="600"/>
              </a:spcAft>
            </a:pPr>
            <a:fld id="{89CE2B40-8763-45E4-9758-579B0FB876D0}" type="slidenum">
              <a:rPr lang="en-US" smtClean="0"/>
              <a:pPr>
                <a:spcAft>
                  <a:spcPts val="600"/>
                </a:spcAft>
              </a:pPr>
              <a:t>5</a:t>
            </a:fld>
            <a:endParaRPr lang="en-US"/>
          </a:p>
        </p:txBody>
      </p:sp>
      <p:graphicFrame>
        <p:nvGraphicFramePr>
          <p:cNvPr id="7" name="Content Placeholder 2">
            <a:extLst>
              <a:ext uri="{FF2B5EF4-FFF2-40B4-BE49-F238E27FC236}">
                <a16:creationId xmlns:a16="http://schemas.microsoft.com/office/drawing/2014/main" id="{12A4BD1D-4F8C-393A-B39A-9B262D2E0A3B}"/>
              </a:ext>
            </a:extLst>
          </p:cNvPr>
          <p:cNvGraphicFramePr>
            <a:graphicFrameLocks noGrp="1"/>
          </p:cNvGraphicFramePr>
          <p:nvPr>
            <p:ph idx="1"/>
            <p:extLst>
              <p:ext uri="{D42A27DB-BD31-4B8C-83A1-F6EECF244321}">
                <p14:modId xmlns:p14="http://schemas.microsoft.com/office/powerpoint/2010/main" val="452533253"/>
              </p:ext>
            </p:extLst>
          </p:nvPr>
        </p:nvGraphicFramePr>
        <p:xfrm>
          <a:off x="609600" y="1219201"/>
          <a:ext cx="10972800" cy="46100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56660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2A1CE-5DFB-B2C7-55FF-481E0A8C9B57}"/>
              </a:ext>
            </a:extLst>
          </p:cNvPr>
          <p:cNvSpPr>
            <a:spLocks noGrp="1"/>
          </p:cNvSpPr>
          <p:nvPr>
            <p:ph type="title"/>
          </p:nvPr>
        </p:nvSpPr>
        <p:spPr/>
        <p:txBody>
          <a:bodyPr/>
          <a:lstStyle/>
          <a:p>
            <a:r>
              <a:rPr lang="en-US" dirty="0"/>
              <a:t>Bipolar 2 Diagnostic Criteria</a:t>
            </a:r>
          </a:p>
        </p:txBody>
      </p:sp>
      <p:sp>
        <p:nvSpPr>
          <p:cNvPr id="3" name="Content Placeholder 2">
            <a:extLst>
              <a:ext uri="{FF2B5EF4-FFF2-40B4-BE49-F238E27FC236}">
                <a16:creationId xmlns:a16="http://schemas.microsoft.com/office/drawing/2014/main" id="{DBA1BFCD-0AA8-C4D3-D0BD-C488D9B53340}"/>
              </a:ext>
            </a:extLst>
          </p:cNvPr>
          <p:cNvSpPr>
            <a:spLocks noGrp="1"/>
          </p:cNvSpPr>
          <p:nvPr>
            <p:ph idx="1"/>
          </p:nvPr>
        </p:nvSpPr>
        <p:spPr/>
        <p:txBody>
          <a:bodyPr>
            <a:normAutofit lnSpcReduction="10000"/>
          </a:bodyPr>
          <a:lstStyle/>
          <a:p>
            <a:pPr marL="0" indent="0">
              <a:buNone/>
            </a:pPr>
            <a:r>
              <a:rPr lang="en-US" dirty="0"/>
              <a:t>A)Have Never had a Manic episode</a:t>
            </a:r>
          </a:p>
          <a:p>
            <a:pPr marL="0" indent="0">
              <a:buNone/>
            </a:pPr>
            <a:r>
              <a:rPr lang="en-US" dirty="0"/>
              <a:t>B) Have had at least One Major Depressive episode and One Hypomanic Episode</a:t>
            </a:r>
          </a:p>
          <a:p>
            <a:pPr marL="0" indent="0">
              <a:buNone/>
            </a:pPr>
            <a:r>
              <a:rPr lang="en-US" dirty="0"/>
              <a:t>C) The Major Depressive Episode and Hypomanic Episode is NOT better explained for by Schizoaffective disorder, </a:t>
            </a:r>
            <a:r>
              <a:rPr lang="en-US" dirty="0" err="1"/>
              <a:t>Schiozphrenia</a:t>
            </a:r>
            <a:r>
              <a:rPr lang="en-US" dirty="0"/>
              <a:t>, Schizophreniform disorder, Delusional Disorder, or other psychotic disorder.</a:t>
            </a:r>
          </a:p>
          <a:p>
            <a:pPr marL="0" indent="0">
              <a:buNone/>
            </a:pPr>
            <a:r>
              <a:rPr lang="en-US" dirty="0"/>
              <a:t>D) The symptoms of Depression or the unpredictability caused by the frequent alternation between periods of depression and hypomania causes clinically significant distress or impairment in social, occupational or other important areas of </a:t>
            </a:r>
            <a:r>
              <a:rPr lang="en-US" dirty="0" err="1"/>
              <a:t>funciotn</a:t>
            </a:r>
            <a:endParaRPr lang="en-US" dirty="0"/>
          </a:p>
          <a:p>
            <a:pPr marL="0" indent="0">
              <a:buNone/>
            </a:pPr>
            <a:endParaRPr lang="en-US" dirty="0"/>
          </a:p>
        </p:txBody>
      </p:sp>
      <p:sp>
        <p:nvSpPr>
          <p:cNvPr id="4" name="Content Placeholder 3">
            <a:extLst>
              <a:ext uri="{FF2B5EF4-FFF2-40B4-BE49-F238E27FC236}">
                <a16:creationId xmlns:a16="http://schemas.microsoft.com/office/drawing/2014/main" id="{AFD500DF-C9EE-6521-DC00-06805AB9AFE0}"/>
              </a:ext>
            </a:extLst>
          </p:cNvPr>
          <p:cNvSpPr>
            <a:spLocks noGrp="1"/>
          </p:cNvSpPr>
          <p:nvPr>
            <p:ph sz="quarter" idx="10"/>
          </p:nvPr>
        </p:nvSpPr>
        <p:spPr/>
        <p:txBody>
          <a:bodyPr/>
          <a:lstStyle/>
          <a:p>
            <a:r>
              <a:rPr lang="en-US" dirty="0"/>
              <a:t>DSM V TR American Psychiatric Association</a:t>
            </a:r>
          </a:p>
        </p:txBody>
      </p:sp>
      <p:sp>
        <p:nvSpPr>
          <p:cNvPr id="5" name="Slide Number Placeholder 4">
            <a:extLst>
              <a:ext uri="{FF2B5EF4-FFF2-40B4-BE49-F238E27FC236}">
                <a16:creationId xmlns:a16="http://schemas.microsoft.com/office/drawing/2014/main" id="{7868547E-20A9-1159-67B4-9ACDF6958129}"/>
              </a:ext>
            </a:extLst>
          </p:cNvPr>
          <p:cNvSpPr>
            <a:spLocks noGrp="1"/>
          </p:cNvSpPr>
          <p:nvPr>
            <p:ph type="sldNum" sz="quarter" idx="4"/>
          </p:nvPr>
        </p:nvSpPr>
        <p:spPr/>
        <p:txBody>
          <a:bodyPr/>
          <a:lstStyle/>
          <a:p>
            <a:fld id="{89CE2B40-8763-45E4-9758-579B0FB876D0}" type="slidenum">
              <a:rPr lang="en-US" smtClean="0"/>
              <a:pPr/>
              <a:t>6</a:t>
            </a:fld>
            <a:endParaRPr lang="en-US"/>
          </a:p>
        </p:txBody>
      </p:sp>
    </p:spTree>
    <p:extLst>
      <p:ext uri="{BB962C8B-B14F-4D97-AF65-F5344CB8AC3E}">
        <p14:creationId xmlns:p14="http://schemas.microsoft.com/office/powerpoint/2010/main" val="2945022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C659C-3CCF-CB08-1418-5E073502D82A}"/>
              </a:ext>
            </a:extLst>
          </p:cNvPr>
          <p:cNvSpPr>
            <a:spLocks noGrp="1"/>
          </p:cNvSpPr>
          <p:nvPr>
            <p:ph type="title"/>
          </p:nvPr>
        </p:nvSpPr>
        <p:spPr/>
        <p:txBody>
          <a:bodyPr/>
          <a:lstStyle/>
          <a:p>
            <a:r>
              <a:rPr lang="en-US" dirty="0"/>
              <a:t>Hypomanic Episode:</a:t>
            </a:r>
          </a:p>
        </p:txBody>
      </p:sp>
      <p:sp>
        <p:nvSpPr>
          <p:cNvPr id="3" name="Content Placeholder 2">
            <a:extLst>
              <a:ext uri="{FF2B5EF4-FFF2-40B4-BE49-F238E27FC236}">
                <a16:creationId xmlns:a16="http://schemas.microsoft.com/office/drawing/2014/main" id="{BB81D6AA-748E-F2F4-056B-B66AF4D5CBA5}"/>
              </a:ext>
            </a:extLst>
          </p:cNvPr>
          <p:cNvSpPr>
            <a:spLocks noGrp="1"/>
          </p:cNvSpPr>
          <p:nvPr>
            <p:ph idx="1"/>
          </p:nvPr>
        </p:nvSpPr>
        <p:spPr/>
        <p:txBody>
          <a:bodyPr>
            <a:normAutofit/>
          </a:bodyPr>
          <a:lstStyle/>
          <a:p>
            <a:r>
              <a:rPr lang="en-US" sz="2000" dirty="0"/>
              <a:t>A distinct period of abnormally and persistently elevated, expansive or irritable mood and abnormally or persistently increased activity last at least 4 consecutive days and present most of the day every day.</a:t>
            </a:r>
          </a:p>
          <a:p>
            <a:r>
              <a:rPr lang="en-US" sz="2000" dirty="0"/>
              <a:t>During the period of mood disturbance, the increased energy and activity have persisted represent a noticeable change from the individuals usual behavior, and have been present to a significant degree.</a:t>
            </a:r>
          </a:p>
          <a:p>
            <a:r>
              <a:rPr lang="en-US" sz="2000" dirty="0"/>
              <a:t>The episode is associated with an unequivocal change in functioning that is uncharacteristic of the individual when not symptomatic</a:t>
            </a:r>
          </a:p>
          <a:p>
            <a:r>
              <a:rPr lang="en-US" sz="2000" dirty="0"/>
              <a:t>The disturbance in mood and the change in function are observable by others.</a:t>
            </a:r>
          </a:p>
          <a:p>
            <a:r>
              <a:rPr lang="en-US" sz="2000" dirty="0"/>
              <a:t>The episode is not severe enough to cause marked impairment in social or occupational functioning, or to necessitate hospitalization. If there are psychotic features, the episode is by definition, manic</a:t>
            </a:r>
          </a:p>
          <a:p>
            <a:r>
              <a:rPr lang="en-US" sz="2000" dirty="0"/>
              <a:t>The episode is not attributable to substances, or to another medical condition</a:t>
            </a:r>
          </a:p>
        </p:txBody>
      </p:sp>
      <p:sp>
        <p:nvSpPr>
          <p:cNvPr id="4" name="Content Placeholder 3">
            <a:extLst>
              <a:ext uri="{FF2B5EF4-FFF2-40B4-BE49-F238E27FC236}">
                <a16:creationId xmlns:a16="http://schemas.microsoft.com/office/drawing/2014/main" id="{47A93380-80C3-4AF4-1897-23449E5373FE}"/>
              </a:ext>
            </a:extLst>
          </p:cNvPr>
          <p:cNvSpPr>
            <a:spLocks noGrp="1"/>
          </p:cNvSpPr>
          <p:nvPr>
            <p:ph sz="quarter" idx="10"/>
          </p:nvPr>
        </p:nvSpPr>
        <p:spPr/>
        <p:txBody>
          <a:bodyPr/>
          <a:lstStyle/>
          <a:p>
            <a:r>
              <a:rPr lang="en-US" dirty="0"/>
              <a:t>DSM V TR American Psychiatric Association 2022</a:t>
            </a:r>
          </a:p>
        </p:txBody>
      </p:sp>
      <p:sp>
        <p:nvSpPr>
          <p:cNvPr id="5" name="Slide Number Placeholder 4">
            <a:extLst>
              <a:ext uri="{FF2B5EF4-FFF2-40B4-BE49-F238E27FC236}">
                <a16:creationId xmlns:a16="http://schemas.microsoft.com/office/drawing/2014/main" id="{D1BC006C-22EC-CD46-1E35-84E081ED4EFA}"/>
              </a:ext>
            </a:extLst>
          </p:cNvPr>
          <p:cNvSpPr>
            <a:spLocks noGrp="1"/>
          </p:cNvSpPr>
          <p:nvPr>
            <p:ph type="sldNum" sz="quarter" idx="4"/>
          </p:nvPr>
        </p:nvSpPr>
        <p:spPr/>
        <p:txBody>
          <a:bodyPr/>
          <a:lstStyle/>
          <a:p>
            <a:fld id="{89CE2B40-8763-45E4-9758-579B0FB876D0}" type="slidenum">
              <a:rPr lang="en-US" smtClean="0"/>
              <a:pPr/>
              <a:t>7</a:t>
            </a:fld>
            <a:endParaRPr lang="en-US"/>
          </a:p>
        </p:txBody>
      </p:sp>
    </p:spTree>
    <p:extLst>
      <p:ext uri="{BB962C8B-B14F-4D97-AF65-F5344CB8AC3E}">
        <p14:creationId xmlns:p14="http://schemas.microsoft.com/office/powerpoint/2010/main" val="381134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DD448-592B-8B65-C162-0A816534E711}"/>
              </a:ext>
            </a:extLst>
          </p:cNvPr>
          <p:cNvSpPr>
            <a:spLocks noGrp="1"/>
          </p:cNvSpPr>
          <p:nvPr>
            <p:ph type="title"/>
          </p:nvPr>
        </p:nvSpPr>
        <p:spPr>
          <a:xfrm>
            <a:off x="609600" y="136524"/>
            <a:ext cx="10972800" cy="947680"/>
          </a:xfrm>
        </p:spPr>
        <p:txBody>
          <a:bodyPr anchor="ctr">
            <a:normAutofit/>
          </a:bodyPr>
          <a:lstStyle/>
          <a:p>
            <a:r>
              <a:rPr lang="en-US" dirty="0"/>
              <a:t>Effective Diagnosis: rules of thumb</a:t>
            </a:r>
          </a:p>
        </p:txBody>
      </p:sp>
      <p:sp>
        <p:nvSpPr>
          <p:cNvPr id="11" name="Content Placeholder 3">
            <a:extLst>
              <a:ext uri="{FF2B5EF4-FFF2-40B4-BE49-F238E27FC236}">
                <a16:creationId xmlns:a16="http://schemas.microsoft.com/office/drawing/2014/main" id="{F8536B09-7868-A460-3049-CD62B700EFD1}"/>
              </a:ext>
            </a:extLst>
          </p:cNvPr>
          <p:cNvSpPr>
            <a:spLocks noGrp="1"/>
          </p:cNvSpPr>
          <p:nvPr>
            <p:ph sz="quarter" idx="10"/>
          </p:nvPr>
        </p:nvSpPr>
        <p:spPr>
          <a:xfrm>
            <a:off x="1193533" y="6240849"/>
            <a:ext cx="6525928" cy="365125"/>
          </a:xfrm>
        </p:spPr>
        <p:txBody>
          <a:bodyPr/>
          <a:lstStyle/>
          <a:p>
            <a:endParaRPr lang="en-US"/>
          </a:p>
        </p:txBody>
      </p:sp>
      <p:sp>
        <p:nvSpPr>
          <p:cNvPr id="5" name="Slide Number Placeholder 4">
            <a:extLst>
              <a:ext uri="{FF2B5EF4-FFF2-40B4-BE49-F238E27FC236}">
                <a16:creationId xmlns:a16="http://schemas.microsoft.com/office/drawing/2014/main" id="{FA4541FB-F401-3A25-7565-1E05B02F13CE}"/>
              </a:ext>
            </a:extLst>
          </p:cNvPr>
          <p:cNvSpPr>
            <a:spLocks noGrp="1"/>
          </p:cNvSpPr>
          <p:nvPr>
            <p:ph type="sldNum" sz="quarter" idx="4"/>
          </p:nvPr>
        </p:nvSpPr>
        <p:spPr>
          <a:xfrm>
            <a:off x="614015" y="6240850"/>
            <a:ext cx="560268" cy="365125"/>
          </a:xfrm>
        </p:spPr>
        <p:txBody>
          <a:bodyPr anchor="ctr">
            <a:normAutofit/>
          </a:bodyPr>
          <a:lstStyle/>
          <a:p>
            <a:pPr>
              <a:spcAft>
                <a:spcPts val="600"/>
              </a:spcAft>
            </a:pPr>
            <a:fld id="{89CE2B40-8763-45E4-9758-579B0FB876D0}" type="slidenum">
              <a:rPr lang="en-US" smtClean="0"/>
              <a:pPr>
                <a:spcAft>
                  <a:spcPts val="600"/>
                </a:spcAft>
              </a:pPr>
              <a:t>8</a:t>
            </a:fld>
            <a:endParaRPr lang="en-US"/>
          </a:p>
        </p:txBody>
      </p:sp>
      <p:graphicFrame>
        <p:nvGraphicFramePr>
          <p:cNvPr id="7" name="Content Placeholder 2">
            <a:extLst>
              <a:ext uri="{FF2B5EF4-FFF2-40B4-BE49-F238E27FC236}">
                <a16:creationId xmlns:a16="http://schemas.microsoft.com/office/drawing/2014/main" id="{62AEC930-D00E-37DB-B80C-90984786AD74}"/>
              </a:ext>
            </a:extLst>
          </p:cNvPr>
          <p:cNvGraphicFramePr>
            <a:graphicFrameLocks noGrp="1"/>
          </p:cNvGraphicFramePr>
          <p:nvPr>
            <p:ph idx="1"/>
            <p:extLst>
              <p:ext uri="{D42A27DB-BD31-4B8C-83A1-F6EECF244321}">
                <p14:modId xmlns:p14="http://schemas.microsoft.com/office/powerpoint/2010/main" val="3809781807"/>
              </p:ext>
            </p:extLst>
          </p:nvPr>
        </p:nvGraphicFramePr>
        <p:xfrm>
          <a:off x="609600" y="1219201"/>
          <a:ext cx="10972800" cy="46100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19809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0997F-15FC-E9E2-1FF7-DDF133C9A180}"/>
              </a:ext>
            </a:extLst>
          </p:cNvPr>
          <p:cNvSpPr>
            <a:spLocks noGrp="1"/>
          </p:cNvSpPr>
          <p:nvPr>
            <p:ph type="title"/>
          </p:nvPr>
        </p:nvSpPr>
        <p:spPr/>
        <p:txBody>
          <a:bodyPr/>
          <a:lstStyle/>
          <a:p>
            <a:r>
              <a:rPr lang="en-US" dirty="0"/>
              <a:t>Bipolar Disorder vs Stress</a:t>
            </a:r>
          </a:p>
        </p:txBody>
      </p:sp>
      <p:sp>
        <p:nvSpPr>
          <p:cNvPr id="3" name="Content Placeholder 2">
            <a:extLst>
              <a:ext uri="{FF2B5EF4-FFF2-40B4-BE49-F238E27FC236}">
                <a16:creationId xmlns:a16="http://schemas.microsoft.com/office/drawing/2014/main" id="{CD52D63A-E83C-E533-31B2-56B6BE7CB6B1}"/>
              </a:ext>
            </a:extLst>
          </p:cNvPr>
          <p:cNvSpPr>
            <a:spLocks noGrp="1"/>
          </p:cNvSpPr>
          <p:nvPr>
            <p:ph sz="half" idx="1"/>
          </p:nvPr>
        </p:nvSpPr>
        <p:spPr/>
        <p:txBody>
          <a:bodyPr>
            <a:normAutofit lnSpcReduction="10000"/>
          </a:bodyPr>
          <a:lstStyle/>
          <a:p>
            <a:r>
              <a:rPr lang="en-US" dirty="0"/>
              <a:t>Bipolar Disorder</a:t>
            </a:r>
          </a:p>
          <a:p>
            <a:pPr marL="0" indent="0">
              <a:buNone/>
            </a:pPr>
            <a:r>
              <a:rPr lang="en-US" dirty="0"/>
              <a:t> Mood is in a sustained severe state of change different from persons usual. Mood disturbance lasts all day every day for a week or more.</a:t>
            </a:r>
          </a:p>
          <a:p>
            <a:pPr marL="0" indent="0">
              <a:buNone/>
            </a:pPr>
            <a:r>
              <a:rPr lang="en-US" dirty="0"/>
              <a:t>A person’s sleep is severely</a:t>
            </a:r>
          </a:p>
          <a:p>
            <a:pPr marL="0" indent="0">
              <a:buNone/>
            </a:pPr>
            <a:r>
              <a:rPr lang="en-US" dirty="0"/>
              <a:t> disturbed. Behavior is markedly different.</a:t>
            </a:r>
          </a:p>
          <a:p>
            <a:pPr marL="0" indent="0">
              <a:buNone/>
            </a:pPr>
            <a:r>
              <a:rPr lang="en-US" dirty="0"/>
              <a:t>A person does not function or functions minimally</a:t>
            </a:r>
          </a:p>
        </p:txBody>
      </p:sp>
      <p:sp>
        <p:nvSpPr>
          <p:cNvPr id="4" name="Content Placeholder 3">
            <a:extLst>
              <a:ext uri="{FF2B5EF4-FFF2-40B4-BE49-F238E27FC236}">
                <a16:creationId xmlns:a16="http://schemas.microsoft.com/office/drawing/2014/main" id="{2404E479-58FC-26C3-AE4B-7F92B1249F33}"/>
              </a:ext>
            </a:extLst>
          </p:cNvPr>
          <p:cNvSpPr>
            <a:spLocks noGrp="1"/>
          </p:cNvSpPr>
          <p:nvPr>
            <p:ph sz="half" idx="14"/>
          </p:nvPr>
        </p:nvSpPr>
        <p:spPr/>
        <p:txBody>
          <a:bodyPr/>
          <a:lstStyle/>
          <a:p>
            <a:r>
              <a:rPr lang="en-US" dirty="0"/>
              <a:t>Stress</a:t>
            </a:r>
          </a:p>
          <a:p>
            <a:pPr marL="0" indent="0">
              <a:buNone/>
            </a:pPr>
            <a:r>
              <a:rPr lang="en-US" dirty="0"/>
              <a:t>Mood swings are intermittent, can be severe. Usually, can identify a cause. </a:t>
            </a:r>
          </a:p>
          <a:p>
            <a:pPr marL="0" indent="0">
              <a:buNone/>
            </a:pPr>
            <a:r>
              <a:rPr lang="en-US" dirty="0"/>
              <a:t>A person’s sleep is disturbed. Behavior is about the same.</a:t>
            </a:r>
          </a:p>
          <a:p>
            <a:pPr marL="0" indent="0">
              <a:buNone/>
            </a:pPr>
            <a:r>
              <a:rPr lang="en-US" dirty="0"/>
              <a:t>A person can function or has some decline in function but still does usual job/work/family role.</a:t>
            </a:r>
          </a:p>
          <a:p>
            <a:pPr marL="0" indent="0">
              <a:buNone/>
            </a:pPr>
            <a:endParaRPr lang="en-US" dirty="0"/>
          </a:p>
          <a:p>
            <a:pPr marL="0" indent="0">
              <a:buNone/>
            </a:pPr>
            <a:endParaRPr lang="en-US" dirty="0"/>
          </a:p>
        </p:txBody>
      </p:sp>
      <p:sp>
        <p:nvSpPr>
          <p:cNvPr id="5" name="Content Placeholder 4">
            <a:extLst>
              <a:ext uri="{FF2B5EF4-FFF2-40B4-BE49-F238E27FC236}">
                <a16:creationId xmlns:a16="http://schemas.microsoft.com/office/drawing/2014/main" id="{AC7C0CBC-2C73-97CB-2288-17A9B2A9F85D}"/>
              </a:ext>
            </a:extLst>
          </p:cNvPr>
          <p:cNvSpPr>
            <a:spLocks noGrp="1"/>
          </p:cNvSpPr>
          <p:nvPr>
            <p:ph sz="quarter" idx="10"/>
          </p:nvPr>
        </p:nvSpPr>
        <p:spPr/>
        <p:txBody>
          <a:bodyPr/>
          <a:lstStyle/>
          <a:p>
            <a:endParaRPr lang="en-US"/>
          </a:p>
        </p:txBody>
      </p:sp>
      <p:sp>
        <p:nvSpPr>
          <p:cNvPr id="6" name="Slide Number Placeholder 5">
            <a:extLst>
              <a:ext uri="{FF2B5EF4-FFF2-40B4-BE49-F238E27FC236}">
                <a16:creationId xmlns:a16="http://schemas.microsoft.com/office/drawing/2014/main" id="{CD066DFA-AA0A-9009-2755-E9D37FE00105}"/>
              </a:ext>
            </a:extLst>
          </p:cNvPr>
          <p:cNvSpPr>
            <a:spLocks noGrp="1"/>
          </p:cNvSpPr>
          <p:nvPr>
            <p:ph type="sldNum" sz="quarter" idx="4"/>
          </p:nvPr>
        </p:nvSpPr>
        <p:spPr/>
        <p:txBody>
          <a:bodyPr/>
          <a:lstStyle/>
          <a:p>
            <a:fld id="{89CE2B40-8763-45E4-9758-579B0FB876D0}" type="slidenum">
              <a:rPr lang="en-US" smtClean="0"/>
              <a:pPr/>
              <a:t>9</a:t>
            </a:fld>
            <a:endParaRPr lang="en-US"/>
          </a:p>
        </p:txBody>
      </p:sp>
    </p:spTree>
    <p:extLst>
      <p:ext uri="{BB962C8B-B14F-4D97-AF65-F5344CB8AC3E}">
        <p14:creationId xmlns:p14="http://schemas.microsoft.com/office/powerpoint/2010/main" val="3474431879"/>
      </p:ext>
    </p:extLst>
  </p:cSld>
  <p:clrMapOvr>
    <a:masterClrMapping/>
  </p:clrMapOvr>
</p:sld>
</file>

<file path=ppt/theme/theme1.xml><?xml version="1.0" encoding="utf-8"?>
<a:theme xmlns:a="http://schemas.openxmlformats.org/drawingml/2006/main" name="purple">
  <a:themeElements>
    <a:clrScheme name="CCBH">
      <a:dk1>
        <a:srgbClr val="000000"/>
      </a:dk1>
      <a:lt1>
        <a:srgbClr val="FFFFFF"/>
      </a:lt1>
      <a:dk2>
        <a:srgbClr val="5E6367"/>
      </a:dk2>
      <a:lt2>
        <a:srgbClr val="FFFFFF"/>
      </a:lt2>
      <a:accent1>
        <a:srgbClr val="771B61"/>
      </a:accent1>
      <a:accent2>
        <a:srgbClr val="FCB71E"/>
      </a:accent2>
      <a:accent3>
        <a:srgbClr val="4298B5"/>
      </a:accent3>
      <a:accent4>
        <a:srgbClr val="007F6E"/>
      </a:accent4>
      <a:accent5>
        <a:srgbClr val="A7AD37"/>
      </a:accent5>
      <a:accent6>
        <a:srgbClr val="00427A"/>
      </a:accent6>
      <a:hlink>
        <a:srgbClr val="0973EB"/>
      </a:hlink>
      <a:folHlink>
        <a:srgbClr val="B940EA"/>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21PV1750616 Community Care PPT" id="{0E4E54AB-BED8-5149-9476-BE42FA0B7D27}" vid="{357C2FCC-188E-084E-92DF-39252D5A286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fb88c67-d5b4-4610-8225-9c0573849f24">
      <Terms xmlns="http://schemas.microsoft.com/office/infopath/2007/PartnerControls"/>
    </lcf76f155ced4ddcb4097134ff3c332f>
    <TaxCatchAll xmlns="02de8f77-85bc-4e42-a780-a143b2c5087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BF197592BEC34DB33D7DFE2A940FB9" ma:contentTypeVersion="15" ma:contentTypeDescription="Create a new document." ma:contentTypeScope="" ma:versionID="2074b24aa0109d888b17bcedc8493acf">
  <xsd:schema xmlns:xsd="http://www.w3.org/2001/XMLSchema" xmlns:xs="http://www.w3.org/2001/XMLSchema" xmlns:p="http://schemas.microsoft.com/office/2006/metadata/properties" xmlns:ns2="02de8f77-85bc-4e42-a780-a143b2c5087a" xmlns:ns3="dfb88c67-d5b4-4610-8225-9c0573849f24" targetNamespace="http://schemas.microsoft.com/office/2006/metadata/properties" ma:root="true" ma:fieldsID="65b471145c1eb7e43249ab9cc03be8cf" ns2:_="" ns3:_="">
    <xsd:import namespace="02de8f77-85bc-4e42-a780-a143b2c5087a"/>
    <xsd:import namespace="dfb88c67-d5b4-4610-8225-9c0573849f2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LengthInSeconds" minOccurs="0"/>
                <xsd:element ref="ns3:MediaServiceDateTaken" minOccurs="0"/>
                <xsd:element ref="ns3:MediaServiceLocation" minOccurs="0"/>
                <xsd:element ref="ns3:MediaServiceGenerationTime" minOccurs="0"/>
                <xsd:element ref="ns3:MediaServiceEventHashCode" minOccurs="0"/>
                <xsd:element ref="ns3:lcf76f155ced4ddcb4097134ff3c332f" minOccurs="0"/>
                <xsd:element ref="ns2:TaxCatchAll" minOccurs="0"/>
                <xsd:element ref="ns3:MediaServiceOCR"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de8f77-85bc-4e42-a780-a143b2c5087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f7a3bb1e-422e-47b1-a1f4-ccfa860b479c}" ma:internalName="TaxCatchAll" ma:showField="CatchAllData" ma:web="02de8f77-85bc-4e42-a780-a143b2c5087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fb88c67-d5b4-4610-8225-9c0573849f2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Location" ma:index="14" nillable="true" ma:displayName="Location" ma:indexed="true"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65b009e-6ca3-4080-a04c-1c49c4cd736c"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60E5466-AED8-456A-958E-41DC724B4F7E}">
  <ds:schemaRefs>
    <ds:schemaRef ds:uri="643e966c-5634-4a5f-a25d-bd24708f8df8"/>
    <ds:schemaRef ds:uri="http://purl.org/dc/terms/"/>
    <ds:schemaRef ds:uri="http://schemas.openxmlformats.org/package/2006/metadata/core-properties"/>
    <ds:schemaRef ds:uri="http://purl.org/dc/dcmitype/"/>
    <ds:schemaRef ds:uri="http://schemas.microsoft.com/office/infopath/2007/PartnerControls"/>
    <ds:schemaRef ds:uri="c5d6b5bd-bba6-4ee4-bd11-3f7d0765f597"/>
    <ds:schemaRef ds:uri="http://purl.org/dc/elements/1.1/"/>
    <ds:schemaRef ds:uri="http://schemas.microsoft.com/office/2006/documentManagement/type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DA113BDB-844C-47AC-AC89-428FE306682F}">
  <ds:schemaRefs>
    <ds:schemaRef ds:uri="http://schemas.microsoft.com/sharepoint/v3/contenttype/forms"/>
  </ds:schemaRefs>
</ds:datastoreItem>
</file>

<file path=customXml/itemProps3.xml><?xml version="1.0" encoding="utf-8"?>
<ds:datastoreItem xmlns:ds="http://schemas.openxmlformats.org/officeDocument/2006/customXml" ds:itemID="{9D67A1E7-A494-4757-A3F3-C6057B49D841}"/>
</file>

<file path=docProps/app.xml><?xml version="1.0" encoding="utf-8"?>
<Properties xmlns="http://schemas.openxmlformats.org/officeDocument/2006/extended-properties" xmlns:vt="http://schemas.openxmlformats.org/officeDocument/2006/docPropsVTypes">
  <Template>21PV1750616 Community Care PPT</Template>
  <TotalTime>201</TotalTime>
  <Words>1018</Words>
  <Application>Microsoft Office PowerPoint</Application>
  <PresentationFormat>Widescreen</PresentationFormat>
  <Paragraphs>89</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Century Gothic</vt:lpstr>
      <vt:lpstr>Times New Roman</vt:lpstr>
      <vt:lpstr>purple</vt:lpstr>
      <vt:lpstr> SMI Basics:  Bipolar Disorder</vt:lpstr>
      <vt:lpstr>Goals</vt:lpstr>
      <vt:lpstr>Bipolar Disorder Diagnostic Criteria</vt:lpstr>
      <vt:lpstr>Manic Episode- What does this look like in real life?</vt:lpstr>
      <vt:lpstr>Bipolar Type 1: Rules of Thumb</vt:lpstr>
      <vt:lpstr>Bipolar 2 Diagnostic Criteria</vt:lpstr>
      <vt:lpstr>Hypomanic Episode:</vt:lpstr>
      <vt:lpstr>Effective Diagnosis: rules of thumb</vt:lpstr>
      <vt:lpstr>Bipolar Disorder vs Stress</vt:lpstr>
      <vt:lpstr>Treatment of Bipolar Disorder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SMI Basics:  Bipolar Disorder</dc:title>
  <dc:creator>Good, Kolin D</dc:creator>
  <cp:lastModifiedBy>Good, Kolin D</cp:lastModifiedBy>
  <cp:revision>2</cp:revision>
  <dcterms:created xsi:type="dcterms:W3CDTF">2024-01-16T16:27:47Z</dcterms:created>
  <dcterms:modified xsi:type="dcterms:W3CDTF">2024-03-26T15:47:41Z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2021-02-09T19:54:37Z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0ed268e7-2281-45f1-baba-323acc5b35d3</vt:lpwstr>
  </property>
  <property fmtid="{D5CDD505-2E9C-101B-9397-08002B2CF9AE}" pid="8" name="MSIP_Label_5e4b1be8-281e-475d-98b0-21c3457e5a46_ContentBits">
    <vt:lpwstr>0</vt:lpwstr>
  </property>
  <property fmtid="{D5CDD505-2E9C-101B-9397-08002B2CF9AE}" pid="9" name="ContentTypeId">
    <vt:lpwstr>0x0101009C06330D6B526146901AAB12ECE47B5B</vt:lpwstr>
  </property>
  <property fmtid="{D5CDD505-2E9C-101B-9397-08002B2CF9AE}" pid="10" name="Order">
    <vt:r8>8100</vt:r8>
  </property>
</Properties>
</file>